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402" r:id="rId2"/>
    <p:sldId id="374" r:id="rId3"/>
    <p:sldId id="376" r:id="rId4"/>
    <p:sldId id="382" r:id="rId5"/>
    <p:sldId id="384" r:id="rId6"/>
    <p:sldId id="385" r:id="rId7"/>
    <p:sldId id="405" r:id="rId8"/>
    <p:sldId id="373" r:id="rId9"/>
    <p:sldId id="386" r:id="rId10"/>
    <p:sldId id="387" r:id="rId11"/>
    <p:sldId id="388" r:id="rId12"/>
    <p:sldId id="389" r:id="rId13"/>
    <p:sldId id="390" r:id="rId14"/>
    <p:sldId id="391" r:id="rId15"/>
    <p:sldId id="392" r:id="rId16"/>
    <p:sldId id="393" r:id="rId17"/>
    <p:sldId id="394" r:id="rId18"/>
    <p:sldId id="395" r:id="rId19"/>
    <p:sldId id="396" r:id="rId20"/>
    <p:sldId id="406" r:id="rId21"/>
    <p:sldId id="403" r:id="rId22"/>
    <p:sldId id="375" r:id="rId23"/>
    <p:sldId id="407" r:id="rId24"/>
    <p:sldId id="404" r:id="rId25"/>
    <p:sldId id="398" r:id="rId26"/>
    <p:sldId id="408" r:id="rId27"/>
    <p:sldId id="409" r:id="rId28"/>
    <p:sldId id="410" r:id="rId29"/>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FEAB1C-6D48-6F42-BE4C-E0DEDDCFCA3C}" v="125" dt="2022-08-07T01:43:04.2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72" autoAdjust="0"/>
    <p:restoredTop sz="83966"/>
  </p:normalViewPr>
  <p:slideViewPr>
    <p:cSldViewPr snapToGrid="0" snapToObjects="1">
      <p:cViewPr varScale="1">
        <p:scale>
          <a:sx n="92" d="100"/>
          <a:sy n="92" d="100"/>
        </p:scale>
        <p:origin x="894" y="96"/>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cane Code" userId="4e61dc90660144da" providerId="LiveId" clId="{AAFEAB1C-6D48-6F42-BE4C-E0DEDDCFCA3C}"/>
    <pc:docChg chg="undo custSel addSld delSld modSld sldOrd modSection">
      <pc:chgData name="Arcane Code" userId="4e61dc90660144da" providerId="LiveId" clId="{AAFEAB1C-6D48-6F42-BE4C-E0DEDDCFCA3C}" dt="2022-08-07T01:43:39.270" v="10264" actId="20577"/>
      <pc:docMkLst>
        <pc:docMk/>
      </pc:docMkLst>
      <pc:sldChg chg="modSp mod">
        <pc:chgData name="Arcane Code" userId="4e61dc90660144da" providerId="LiveId" clId="{AAFEAB1C-6D48-6F42-BE4C-E0DEDDCFCA3C}" dt="2022-07-11T23:47:14.272" v="5" actId="27636"/>
        <pc:sldMkLst>
          <pc:docMk/>
          <pc:sldMk cId="634852025" sldId="291"/>
        </pc:sldMkLst>
        <pc:spChg chg="mod">
          <ac:chgData name="Arcane Code" userId="4e61dc90660144da" providerId="LiveId" clId="{AAFEAB1C-6D48-6F42-BE4C-E0DEDDCFCA3C}" dt="2022-07-11T23:47:14.242" v="1" actId="27636"/>
          <ac:spMkLst>
            <pc:docMk/>
            <pc:sldMk cId="634852025" sldId="291"/>
            <ac:spMk id="2" creationId="{00000000-0000-0000-0000-000000000000}"/>
          </ac:spMkLst>
        </pc:spChg>
        <pc:spChg chg="mod">
          <ac:chgData name="Arcane Code" userId="4e61dc90660144da" providerId="LiveId" clId="{AAFEAB1C-6D48-6F42-BE4C-E0DEDDCFCA3C}" dt="2022-07-11T23:47:14.272" v="5" actId="27636"/>
          <ac:spMkLst>
            <pc:docMk/>
            <pc:sldMk cId="634852025" sldId="291"/>
            <ac:spMk id="3" creationId="{00000000-0000-0000-0000-000000000000}"/>
          </ac:spMkLst>
        </pc:spChg>
        <pc:spChg chg="mod">
          <ac:chgData name="Arcane Code" userId="4e61dc90660144da" providerId="LiveId" clId="{AAFEAB1C-6D48-6F42-BE4C-E0DEDDCFCA3C}" dt="2022-07-11T23:47:14.249" v="2" actId="27636"/>
          <ac:spMkLst>
            <pc:docMk/>
            <pc:sldMk cId="634852025" sldId="291"/>
            <ac:spMk id="4" creationId="{00000000-0000-0000-0000-000000000000}"/>
          </ac:spMkLst>
        </pc:spChg>
        <pc:spChg chg="mod">
          <ac:chgData name="Arcane Code" userId="4e61dc90660144da" providerId="LiveId" clId="{AAFEAB1C-6D48-6F42-BE4C-E0DEDDCFCA3C}" dt="2022-07-11T23:47:14.267" v="4" actId="27636"/>
          <ac:spMkLst>
            <pc:docMk/>
            <pc:sldMk cId="634852025" sldId="291"/>
            <ac:spMk id="5" creationId="{00000000-0000-0000-0000-000000000000}"/>
          </ac:spMkLst>
        </pc:spChg>
        <pc:spChg chg="mod">
          <ac:chgData name="Arcane Code" userId="4e61dc90660144da" providerId="LiveId" clId="{AAFEAB1C-6D48-6F42-BE4C-E0DEDDCFCA3C}" dt="2022-07-11T23:47:14.259" v="3" actId="27636"/>
          <ac:spMkLst>
            <pc:docMk/>
            <pc:sldMk cId="634852025" sldId="291"/>
            <ac:spMk id="6" creationId="{00000000-0000-0000-0000-000000000000}"/>
          </ac:spMkLst>
        </pc:spChg>
      </pc:sldChg>
      <pc:sldChg chg="modSp add mod modNotesTx">
        <pc:chgData name="Arcane Code" userId="4e61dc90660144da" providerId="LiveId" clId="{AAFEAB1C-6D48-6F42-BE4C-E0DEDDCFCA3C}" dt="2022-08-07T01:19:01.191" v="8379" actId="313"/>
        <pc:sldMkLst>
          <pc:docMk/>
          <pc:sldMk cId="988395271" sldId="373"/>
        </pc:sldMkLst>
        <pc:spChg chg="mod">
          <ac:chgData name="Arcane Code" userId="4e61dc90660144da" providerId="LiveId" clId="{AAFEAB1C-6D48-6F42-BE4C-E0DEDDCFCA3C}" dt="2022-08-07T01:04:10.275" v="7836" actId="20577"/>
          <ac:spMkLst>
            <pc:docMk/>
            <pc:sldMk cId="988395271" sldId="373"/>
            <ac:spMk id="6" creationId="{00000000-0000-0000-0000-000000000000}"/>
          </ac:spMkLst>
        </pc:spChg>
      </pc:sldChg>
      <pc:sldChg chg="modSp add del mod modNotesTx">
        <pc:chgData name="Arcane Code" userId="4e61dc90660144da" providerId="LiveId" clId="{AAFEAB1C-6D48-6F42-BE4C-E0DEDDCFCA3C}" dt="2022-08-07T01:03:41.501" v="7797" actId="2696"/>
        <pc:sldMkLst>
          <pc:docMk/>
          <pc:sldMk cId="3400165191" sldId="373"/>
        </pc:sldMkLst>
        <pc:spChg chg="mod">
          <ac:chgData name="Arcane Code" userId="4e61dc90660144da" providerId="LiveId" clId="{AAFEAB1C-6D48-6F42-BE4C-E0DEDDCFCA3C}" dt="2022-07-11T23:51:45.628" v="20" actId="20577"/>
          <ac:spMkLst>
            <pc:docMk/>
            <pc:sldMk cId="3400165191" sldId="373"/>
            <ac:spMk id="3" creationId="{00000000-0000-0000-0000-000000000000}"/>
          </ac:spMkLst>
        </pc:spChg>
        <pc:spChg chg="mod">
          <ac:chgData name="Arcane Code" userId="4e61dc90660144da" providerId="LiveId" clId="{AAFEAB1C-6D48-6F42-BE4C-E0DEDDCFCA3C}" dt="2022-07-11T23:52:24.805" v="77" actId="20577"/>
          <ac:spMkLst>
            <pc:docMk/>
            <pc:sldMk cId="3400165191" sldId="373"/>
            <ac:spMk id="4" creationId="{00000000-0000-0000-0000-000000000000}"/>
          </ac:spMkLst>
        </pc:spChg>
        <pc:spChg chg="mod">
          <ac:chgData name="Arcane Code" userId="4e61dc90660144da" providerId="LiveId" clId="{AAFEAB1C-6D48-6F42-BE4C-E0DEDDCFCA3C}" dt="2022-07-11T23:52:10.080" v="57" actId="20577"/>
          <ac:spMkLst>
            <pc:docMk/>
            <pc:sldMk cId="3400165191" sldId="373"/>
            <ac:spMk id="5" creationId="{00000000-0000-0000-0000-000000000000}"/>
          </ac:spMkLst>
        </pc:spChg>
        <pc:spChg chg="mod">
          <ac:chgData name="Arcane Code" userId="4e61dc90660144da" providerId="LiveId" clId="{AAFEAB1C-6D48-6F42-BE4C-E0DEDDCFCA3C}" dt="2022-07-11T23:53:23.251" v="114" actId="20577"/>
          <ac:spMkLst>
            <pc:docMk/>
            <pc:sldMk cId="3400165191" sldId="373"/>
            <ac:spMk id="6" creationId="{00000000-0000-0000-0000-000000000000}"/>
          </ac:spMkLst>
        </pc:spChg>
        <pc:picChg chg="mod">
          <ac:chgData name="Arcane Code" userId="4e61dc90660144da" providerId="LiveId" clId="{AAFEAB1C-6D48-6F42-BE4C-E0DEDDCFCA3C}" dt="2022-07-11T23:51:32.657" v="6" actId="14826"/>
          <ac:picMkLst>
            <pc:docMk/>
            <pc:sldMk cId="3400165191" sldId="373"/>
            <ac:picMk id="7" creationId="{00000000-0000-0000-0000-000000000000}"/>
          </ac:picMkLst>
        </pc:picChg>
      </pc:sldChg>
      <pc:sldChg chg="modSp add mod modNotesTx">
        <pc:chgData name="Arcane Code" userId="4e61dc90660144da" providerId="LiveId" clId="{AAFEAB1C-6D48-6F42-BE4C-E0DEDDCFCA3C}" dt="2022-08-07T00:53:25.165" v="7095" actId="20577"/>
        <pc:sldMkLst>
          <pc:docMk/>
          <pc:sldMk cId="1744308730" sldId="374"/>
        </pc:sldMkLst>
        <pc:spChg chg="mod">
          <ac:chgData name="Arcane Code" userId="4e61dc90660144da" providerId="LiveId" clId="{AAFEAB1C-6D48-6F42-BE4C-E0DEDDCFCA3C}" dt="2022-08-07T00:45:40.755" v="6317" actId="20577"/>
          <ac:spMkLst>
            <pc:docMk/>
            <pc:sldMk cId="1744308730" sldId="374"/>
            <ac:spMk id="2" creationId="{00000000-0000-0000-0000-000000000000}"/>
          </ac:spMkLst>
        </pc:spChg>
        <pc:spChg chg="mod">
          <ac:chgData name="Arcane Code" userId="4e61dc90660144da" providerId="LiveId" clId="{AAFEAB1C-6D48-6F42-BE4C-E0DEDDCFCA3C}" dt="2022-08-07T00:46:55.749" v="6487" actId="6549"/>
          <ac:spMkLst>
            <pc:docMk/>
            <pc:sldMk cId="1744308730" sldId="374"/>
            <ac:spMk id="3" creationId="{00000000-0000-0000-0000-000000000000}"/>
          </ac:spMkLst>
        </pc:spChg>
      </pc:sldChg>
      <pc:sldChg chg="modSp add mod ord modNotesTx">
        <pc:chgData name="Arcane Code" userId="4e61dc90660144da" providerId="LiveId" clId="{AAFEAB1C-6D48-6F42-BE4C-E0DEDDCFCA3C}" dt="2022-08-07T00:44:01.282" v="6302" actId="20577"/>
        <pc:sldMkLst>
          <pc:docMk/>
          <pc:sldMk cId="370823711" sldId="375"/>
        </pc:sldMkLst>
        <pc:spChg chg="mod">
          <ac:chgData name="Arcane Code" userId="4e61dc90660144da" providerId="LiveId" clId="{AAFEAB1C-6D48-6F42-BE4C-E0DEDDCFCA3C}" dt="2022-08-07T00:43:09.780" v="6112" actId="313"/>
          <ac:spMkLst>
            <pc:docMk/>
            <pc:sldMk cId="370823711" sldId="375"/>
            <ac:spMk id="2" creationId="{00000000-0000-0000-0000-000000000000}"/>
          </ac:spMkLst>
        </pc:spChg>
      </pc:sldChg>
      <pc:sldChg chg="new del">
        <pc:chgData name="Arcane Code" userId="4e61dc90660144da" providerId="LiveId" clId="{AAFEAB1C-6D48-6F42-BE4C-E0DEDDCFCA3C}" dt="2022-07-20T20:24:58.819" v="342" actId="2696"/>
        <pc:sldMkLst>
          <pc:docMk/>
          <pc:sldMk cId="681195370" sldId="376"/>
        </pc:sldMkLst>
      </pc:sldChg>
      <pc:sldChg chg="modSp add mod modNotesTx">
        <pc:chgData name="Arcane Code" userId="4e61dc90660144da" providerId="LiveId" clId="{AAFEAB1C-6D48-6F42-BE4C-E0DEDDCFCA3C}" dt="2022-08-07T01:13:28.810" v="8022" actId="20577"/>
        <pc:sldMkLst>
          <pc:docMk/>
          <pc:sldMk cId="2487077950" sldId="376"/>
        </pc:sldMkLst>
        <pc:spChg chg="mod">
          <ac:chgData name="Arcane Code" userId="4e61dc90660144da" providerId="LiveId" clId="{AAFEAB1C-6D48-6F42-BE4C-E0DEDDCFCA3C}" dt="2022-07-20T22:56:37.538" v="373" actId="20577"/>
          <ac:spMkLst>
            <pc:docMk/>
            <pc:sldMk cId="2487077950" sldId="376"/>
            <ac:spMk id="5" creationId="{00000000-0000-0000-0000-000000000000}"/>
          </ac:spMkLst>
        </pc:spChg>
        <pc:spChg chg="mod">
          <ac:chgData name="Arcane Code" userId="4e61dc90660144da" providerId="LiveId" clId="{AAFEAB1C-6D48-6F42-BE4C-E0DEDDCFCA3C}" dt="2022-07-20T21:09:59.490" v="361" actId="20577"/>
          <ac:spMkLst>
            <pc:docMk/>
            <pc:sldMk cId="2487077950" sldId="376"/>
            <ac:spMk id="6" creationId="{00000000-0000-0000-0000-000000000000}"/>
          </ac:spMkLst>
        </pc:spChg>
        <pc:spChg chg="mod">
          <ac:chgData name="Arcane Code" userId="4e61dc90660144da" providerId="LiveId" clId="{AAFEAB1C-6D48-6F42-BE4C-E0DEDDCFCA3C}" dt="2022-07-20T22:57:11.470" v="400" actId="20577"/>
          <ac:spMkLst>
            <pc:docMk/>
            <pc:sldMk cId="2487077950" sldId="376"/>
            <ac:spMk id="7" creationId="{00000000-0000-0000-0000-000000000000}"/>
          </ac:spMkLst>
        </pc:spChg>
        <pc:spChg chg="mod">
          <ac:chgData name="Arcane Code" userId="4e61dc90660144da" providerId="LiveId" clId="{AAFEAB1C-6D48-6F42-BE4C-E0DEDDCFCA3C}" dt="2022-07-20T22:57:01.025" v="386" actId="20577"/>
          <ac:spMkLst>
            <pc:docMk/>
            <pc:sldMk cId="2487077950" sldId="376"/>
            <ac:spMk id="8" creationId="{00000000-0000-0000-0000-000000000000}"/>
          </ac:spMkLst>
        </pc:spChg>
        <pc:picChg chg="mod">
          <ac:chgData name="Arcane Code" userId="4e61dc90660144da" providerId="LiveId" clId="{AAFEAB1C-6D48-6F42-BE4C-E0DEDDCFCA3C}" dt="2022-07-20T22:58:42.392" v="401" actId="14826"/>
          <ac:picMkLst>
            <pc:docMk/>
            <pc:sldMk cId="2487077950" sldId="376"/>
            <ac:picMk id="12" creationId="{00000000-0000-0000-0000-000000000000}"/>
          </ac:picMkLst>
        </pc:picChg>
        <pc:picChg chg="mod">
          <ac:chgData name="Arcane Code" userId="4e61dc90660144da" providerId="LiveId" clId="{AAFEAB1C-6D48-6F42-BE4C-E0DEDDCFCA3C}" dt="2022-07-20T23:02:29.330" v="402" actId="14826"/>
          <ac:picMkLst>
            <pc:docMk/>
            <pc:sldMk cId="2487077950" sldId="376"/>
            <ac:picMk id="14" creationId="{00000000-0000-0000-0000-000000000000}"/>
          </ac:picMkLst>
        </pc:picChg>
        <pc:picChg chg="mod">
          <ac:chgData name="Arcane Code" userId="4e61dc90660144da" providerId="LiveId" clId="{AAFEAB1C-6D48-6F42-BE4C-E0DEDDCFCA3C}" dt="2022-07-20T23:04:24.331" v="403" actId="14826"/>
          <ac:picMkLst>
            <pc:docMk/>
            <pc:sldMk cId="2487077950" sldId="376"/>
            <ac:picMk id="15" creationId="{00000000-0000-0000-0000-000000000000}"/>
          </ac:picMkLst>
        </pc:picChg>
      </pc:sldChg>
      <pc:sldChg chg="modSp add del mod">
        <pc:chgData name="Arcane Code" userId="4e61dc90660144da" providerId="LiveId" clId="{AAFEAB1C-6D48-6F42-BE4C-E0DEDDCFCA3C}" dt="2022-07-22T20:18:50.528" v="1119" actId="2696"/>
        <pc:sldMkLst>
          <pc:docMk/>
          <pc:sldMk cId="2077015213" sldId="377"/>
        </pc:sldMkLst>
        <pc:spChg chg="mod">
          <ac:chgData name="Arcane Code" userId="4e61dc90660144da" providerId="LiveId" clId="{AAFEAB1C-6D48-6F42-BE4C-E0DEDDCFCA3C}" dt="2022-07-21T02:09:56.494" v="935" actId="20577"/>
          <ac:spMkLst>
            <pc:docMk/>
            <pc:sldMk cId="2077015213" sldId="377"/>
            <ac:spMk id="2" creationId="{00000000-0000-0000-0000-000000000000}"/>
          </ac:spMkLst>
        </pc:spChg>
        <pc:spChg chg="mod">
          <ac:chgData name="Arcane Code" userId="4e61dc90660144da" providerId="LiveId" clId="{AAFEAB1C-6D48-6F42-BE4C-E0DEDDCFCA3C}" dt="2022-07-21T02:10:08.387" v="946" actId="20577"/>
          <ac:spMkLst>
            <pc:docMk/>
            <pc:sldMk cId="2077015213" sldId="377"/>
            <ac:spMk id="4" creationId="{00000000-0000-0000-0000-000000000000}"/>
          </ac:spMkLst>
        </pc:spChg>
        <pc:spChg chg="mod">
          <ac:chgData name="Arcane Code" userId="4e61dc90660144da" providerId="LiveId" clId="{AAFEAB1C-6D48-6F42-BE4C-E0DEDDCFCA3C}" dt="2022-07-21T02:10:17.940" v="953" actId="20577"/>
          <ac:spMkLst>
            <pc:docMk/>
            <pc:sldMk cId="2077015213" sldId="377"/>
            <ac:spMk id="6" creationId="{00000000-0000-0000-0000-000000000000}"/>
          </ac:spMkLst>
        </pc:spChg>
        <pc:spChg chg="mod">
          <ac:chgData name="Arcane Code" userId="4e61dc90660144da" providerId="LiveId" clId="{AAFEAB1C-6D48-6F42-BE4C-E0DEDDCFCA3C}" dt="2022-07-21T02:10:29.594" v="961" actId="20577"/>
          <ac:spMkLst>
            <pc:docMk/>
            <pc:sldMk cId="2077015213" sldId="377"/>
            <ac:spMk id="8" creationId="{00000000-0000-0000-0000-000000000000}"/>
          </ac:spMkLst>
        </pc:spChg>
      </pc:sldChg>
      <pc:sldChg chg="modSp add del mod modNotesTx">
        <pc:chgData name="Arcane Code" userId="4e61dc90660144da" providerId="LiveId" clId="{AAFEAB1C-6D48-6F42-BE4C-E0DEDDCFCA3C}" dt="2022-08-07T01:04:16.102" v="7837" actId="2696"/>
        <pc:sldMkLst>
          <pc:docMk/>
          <pc:sldMk cId="615286767" sldId="378"/>
        </pc:sldMkLst>
        <pc:spChg chg="mod">
          <ac:chgData name="Arcane Code" userId="4e61dc90660144da" providerId="LiveId" clId="{AAFEAB1C-6D48-6F42-BE4C-E0DEDDCFCA3C}" dt="2022-07-22T20:15:53.637" v="978" actId="20577"/>
          <ac:spMkLst>
            <pc:docMk/>
            <pc:sldMk cId="615286767" sldId="378"/>
            <ac:spMk id="2" creationId="{00000000-0000-0000-0000-000000000000}"/>
          </ac:spMkLst>
        </pc:spChg>
      </pc:sldChg>
      <pc:sldChg chg="modSp add del mod">
        <pc:chgData name="Arcane Code" userId="4e61dc90660144da" providerId="LiveId" clId="{AAFEAB1C-6D48-6F42-BE4C-E0DEDDCFCA3C}" dt="2022-08-07T01:00:26.860" v="7711" actId="2696"/>
        <pc:sldMkLst>
          <pc:docMk/>
          <pc:sldMk cId="399034608" sldId="379"/>
        </pc:sldMkLst>
        <pc:spChg chg="mod">
          <ac:chgData name="Arcane Code" userId="4e61dc90660144da" providerId="LiveId" clId="{AAFEAB1C-6D48-6F42-BE4C-E0DEDDCFCA3C}" dt="2022-08-07T00:44:22.747" v="6312" actId="20577"/>
          <ac:spMkLst>
            <pc:docMk/>
            <pc:sldMk cId="399034608" sldId="379"/>
            <ac:spMk id="2" creationId="{00000000-0000-0000-0000-000000000000}"/>
          </ac:spMkLst>
        </pc:spChg>
      </pc:sldChg>
      <pc:sldChg chg="modSp add del">
        <pc:chgData name="Arcane Code" userId="4e61dc90660144da" providerId="LiveId" clId="{AAFEAB1C-6D48-6F42-BE4C-E0DEDDCFCA3C}" dt="2022-08-06T22:15:35.989" v="1775" actId="2696"/>
        <pc:sldMkLst>
          <pc:docMk/>
          <pc:sldMk cId="3120182747" sldId="380"/>
        </pc:sldMkLst>
        <pc:spChg chg="mod">
          <ac:chgData name="Arcane Code" userId="4e61dc90660144da" providerId="LiveId" clId="{AAFEAB1C-6D48-6F42-BE4C-E0DEDDCFCA3C}" dt="2022-08-06T21:51:54.294" v="1208"/>
          <ac:spMkLst>
            <pc:docMk/>
            <pc:sldMk cId="3120182747" sldId="380"/>
            <ac:spMk id="2" creationId="{00000000-0000-0000-0000-000000000000}"/>
          </ac:spMkLst>
        </pc:spChg>
      </pc:sldChg>
      <pc:sldChg chg="add del">
        <pc:chgData name="Arcane Code" userId="4e61dc90660144da" providerId="LiveId" clId="{AAFEAB1C-6D48-6F42-BE4C-E0DEDDCFCA3C}" dt="2022-07-22T20:24:15.017" v="1197"/>
        <pc:sldMkLst>
          <pc:docMk/>
          <pc:sldMk cId="3669793099" sldId="380"/>
        </pc:sldMkLst>
      </pc:sldChg>
      <pc:sldChg chg="add del">
        <pc:chgData name="Arcane Code" userId="4e61dc90660144da" providerId="LiveId" clId="{AAFEAB1C-6D48-6F42-BE4C-E0DEDDCFCA3C}" dt="2022-08-06T21:56:13.555" v="1741" actId="2696"/>
        <pc:sldMkLst>
          <pc:docMk/>
          <pc:sldMk cId="4098408986" sldId="381"/>
        </pc:sldMkLst>
      </pc:sldChg>
      <pc:sldChg chg="addSp delSp modSp add mod modNotesTx">
        <pc:chgData name="Arcane Code" userId="4e61dc90660144da" providerId="LiveId" clId="{AAFEAB1C-6D48-6F42-BE4C-E0DEDDCFCA3C}" dt="2022-08-07T01:15:35.136" v="8080" actId="20577"/>
        <pc:sldMkLst>
          <pc:docMk/>
          <pc:sldMk cId="292087193" sldId="382"/>
        </pc:sldMkLst>
        <pc:spChg chg="mod">
          <ac:chgData name="Arcane Code" userId="4e61dc90660144da" providerId="LiveId" clId="{AAFEAB1C-6D48-6F42-BE4C-E0DEDDCFCA3C}" dt="2022-08-06T21:57:29.094" v="1767" actId="1036"/>
          <ac:spMkLst>
            <pc:docMk/>
            <pc:sldMk cId="292087193" sldId="382"/>
            <ac:spMk id="2" creationId="{00000000-0000-0000-0000-000000000000}"/>
          </ac:spMkLst>
        </pc:spChg>
        <pc:spChg chg="mod">
          <ac:chgData name="Arcane Code" userId="4e61dc90660144da" providerId="LiveId" clId="{AAFEAB1C-6D48-6F42-BE4C-E0DEDDCFCA3C}" dt="2022-08-06T21:57:29.094" v="1767" actId="1036"/>
          <ac:spMkLst>
            <pc:docMk/>
            <pc:sldMk cId="292087193" sldId="382"/>
            <ac:spMk id="3" creationId="{00000000-0000-0000-0000-000000000000}"/>
          </ac:spMkLst>
        </pc:spChg>
        <pc:picChg chg="add del mod">
          <ac:chgData name="Arcane Code" userId="4e61dc90660144da" providerId="LiveId" clId="{AAFEAB1C-6D48-6F42-BE4C-E0DEDDCFCA3C}" dt="2022-08-06T22:15:11.421" v="1771"/>
          <ac:picMkLst>
            <pc:docMk/>
            <pc:sldMk cId="292087193" sldId="382"/>
            <ac:picMk id="4" creationId="{B11FAAE4-2EF4-E87E-38A3-FF0AF56843DE}"/>
          </ac:picMkLst>
        </pc:picChg>
      </pc:sldChg>
      <pc:sldChg chg="new del">
        <pc:chgData name="Arcane Code" userId="4e61dc90660144da" providerId="LiveId" clId="{AAFEAB1C-6D48-6F42-BE4C-E0DEDDCFCA3C}" dt="2022-08-06T22:38:55.947" v="2562" actId="2696"/>
        <pc:sldMkLst>
          <pc:docMk/>
          <pc:sldMk cId="1613520884" sldId="383"/>
        </pc:sldMkLst>
      </pc:sldChg>
      <pc:sldChg chg="modSp add mod ord modNotesTx">
        <pc:chgData name="Arcane Code" userId="4e61dc90660144da" providerId="LiveId" clId="{AAFEAB1C-6D48-6F42-BE4C-E0DEDDCFCA3C}" dt="2022-08-07T01:16:27.620" v="8090" actId="20577"/>
        <pc:sldMkLst>
          <pc:docMk/>
          <pc:sldMk cId="1939527093" sldId="384"/>
        </pc:sldMkLst>
        <pc:spChg chg="mod">
          <ac:chgData name="Arcane Code" userId="4e61dc90660144da" providerId="LiveId" clId="{AAFEAB1C-6D48-6F42-BE4C-E0DEDDCFCA3C}" dt="2022-08-06T22:22:54.377" v="1890" actId="1076"/>
          <ac:spMkLst>
            <pc:docMk/>
            <pc:sldMk cId="1939527093" sldId="384"/>
            <ac:spMk id="9" creationId="{00000000-0000-0000-0000-000000000000}"/>
          </ac:spMkLst>
        </pc:spChg>
        <pc:grpChg chg="mod">
          <ac:chgData name="Arcane Code" userId="4e61dc90660144da" providerId="LiveId" clId="{AAFEAB1C-6D48-6F42-BE4C-E0DEDDCFCA3C}" dt="2022-08-06T22:22:46.679" v="1889" actId="14100"/>
          <ac:grpSpMkLst>
            <pc:docMk/>
            <pc:sldMk cId="1939527093" sldId="384"/>
            <ac:grpSpMk id="8" creationId="{00000000-0000-0000-0000-000000000000}"/>
          </ac:grpSpMkLst>
        </pc:grpChg>
        <pc:picChg chg="mod">
          <ac:chgData name="Arcane Code" userId="4e61dc90660144da" providerId="LiveId" clId="{AAFEAB1C-6D48-6F42-BE4C-E0DEDDCFCA3C}" dt="2022-08-06T22:21:22.283" v="1814" actId="1076"/>
          <ac:picMkLst>
            <pc:docMk/>
            <pc:sldMk cId="1939527093" sldId="384"/>
            <ac:picMk id="3" creationId="{00000000-0000-0000-0000-000000000000}"/>
          </ac:picMkLst>
        </pc:picChg>
      </pc:sldChg>
      <pc:sldChg chg="modSp add mod modAnim modNotesTx">
        <pc:chgData name="Arcane Code" userId="4e61dc90660144da" providerId="LiveId" clId="{AAFEAB1C-6D48-6F42-BE4C-E0DEDDCFCA3C}" dt="2022-08-07T01:17:34.851" v="8197" actId="20577"/>
        <pc:sldMkLst>
          <pc:docMk/>
          <pc:sldMk cId="1957084851" sldId="385"/>
        </pc:sldMkLst>
        <pc:spChg chg="mod">
          <ac:chgData name="Arcane Code" userId="4e61dc90660144da" providerId="LiveId" clId="{AAFEAB1C-6D48-6F42-BE4C-E0DEDDCFCA3C}" dt="2022-08-06T22:28:24.627" v="1929" actId="313"/>
          <ac:spMkLst>
            <pc:docMk/>
            <pc:sldMk cId="1957084851" sldId="385"/>
            <ac:spMk id="9" creationId="{00000000-0000-0000-0000-000000000000}"/>
          </ac:spMkLst>
        </pc:spChg>
        <pc:picChg chg="mod">
          <ac:chgData name="Arcane Code" userId="4e61dc90660144da" providerId="LiveId" clId="{AAFEAB1C-6D48-6F42-BE4C-E0DEDDCFCA3C}" dt="2022-08-06T22:27:42.336" v="1892" actId="14826"/>
          <ac:picMkLst>
            <pc:docMk/>
            <pc:sldMk cId="1957084851" sldId="385"/>
            <ac:picMk id="3" creationId="{00000000-0000-0000-0000-000000000000}"/>
          </ac:picMkLst>
        </pc:picChg>
      </pc:sldChg>
      <pc:sldChg chg="delSp modSp add mod ord delAnim modNotesTx">
        <pc:chgData name="Arcane Code" userId="4e61dc90660144da" providerId="LiveId" clId="{AAFEAB1C-6D48-6F42-BE4C-E0DEDDCFCA3C}" dt="2022-08-07T01:20:59.731" v="8573" actId="6549"/>
        <pc:sldMkLst>
          <pc:docMk/>
          <pc:sldMk cId="168935904" sldId="386"/>
        </pc:sldMkLst>
        <pc:spChg chg="del">
          <ac:chgData name="Arcane Code" userId="4e61dc90660144da" providerId="LiveId" clId="{AAFEAB1C-6D48-6F42-BE4C-E0DEDDCFCA3C}" dt="2022-08-06T23:14:43.132" v="2566" actId="478"/>
          <ac:spMkLst>
            <pc:docMk/>
            <pc:sldMk cId="168935904" sldId="386"/>
            <ac:spMk id="9" creationId="{00000000-0000-0000-0000-000000000000}"/>
          </ac:spMkLst>
        </pc:spChg>
        <pc:grpChg chg="del">
          <ac:chgData name="Arcane Code" userId="4e61dc90660144da" providerId="LiveId" clId="{AAFEAB1C-6D48-6F42-BE4C-E0DEDDCFCA3C}" dt="2022-08-06T23:14:38.690" v="2565" actId="478"/>
          <ac:grpSpMkLst>
            <pc:docMk/>
            <pc:sldMk cId="168935904" sldId="386"/>
            <ac:grpSpMk id="8" creationId="{00000000-0000-0000-0000-000000000000}"/>
          </ac:grpSpMkLst>
        </pc:grpChg>
        <pc:picChg chg="mod">
          <ac:chgData name="Arcane Code" userId="4e61dc90660144da" providerId="LiveId" clId="{AAFEAB1C-6D48-6F42-BE4C-E0DEDDCFCA3C}" dt="2022-08-06T23:14:59.273" v="2567" actId="14826"/>
          <ac:picMkLst>
            <pc:docMk/>
            <pc:sldMk cId="168935904" sldId="386"/>
            <ac:picMk id="3" creationId="{00000000-0000-0000-0000-000000000000}"/>
          </ac:picMkLst>
        </pc:picChg>
      </pc:sldChg>
      <pc:sldChg chg="modSp add modNotesTx">
        <pc:chgData name="Arcane Code" userId="4e61dc90660144da" providerId="LiveId" clId="{AAFEAB1C-6D48-6F42-BE4C-E0DEDDCFCA3C}" dt="2022-08-07T00:26:28.124" v="3252" actId="20577"/>
        <pc:sldMkLst>
          <pc:docMk/>
          <pc:sldMk cId="802366726" sldId="387"/>
        </pc:sldMkLst>
        <pc:picChg chg="mod">
          <ac:chgData name="Arcane Code" userId="4e61dc90660144da" providerId="LiveId" clId="{AAFEAB1C-6D48-6F42-BE4C-E0DEDDCFCA3C}" dt="2022-08-06T23:15:27.465" v="2570" actId="14826"/>
          <ac:picMkLst>
            <pc:docMk/>
            <pc:sldMk cId="802366726" sldId="387"/>
            <ac:picMk id="3" creationId="{00000000-0000-0000-0000-000000000000}"/>
          </ac:picMkLst>
        </pc:picChg>
      </pc:sldChg>
      <pc:sldChg chg="modSp add modNotesTx">
        <pc:chgData name="Arcane Code" userId="4e61dc90660144da" providerId="LiveId" clId="{AAFEAB1C-6D48-6F42-BE4C-E0DEDDCFCA3C}" dt="2022-08-07T00:26:50.444" v="3361" actId="20577"/>
        <pc:sldMkLst>
          <pc:docMk/>
          <pc:sldMk cId="3037849106" sldId="388"/>
        </pc:sldMkLst>
        <pc:picChg chg="mod">
          <ac:chgData name="Arcane Code" userId="4e61dc90660144da" providerId="LiveId" clId="{AAFEAB1C-6D48-6F42-BE4C-E0DEDDCFCA3C}" dt="2022-08-06T23:15:43.831" v="2572" actId="14826"/>
          <ac:picMkLst>
            <pc:docMk/>
            <pc:sldMk cId="3037849106" sldId="388"/>
            <ac:picMk id="3" creationId="{00000000-0000-0000-0000-000000000000}"/>
          </ac:picMkLst>
        </pc:picChg>
      </pc:sldChg>
      <pc:sldChg chg="modSp add modNotesTx">
        <pc:chgData name="Arcane Code" userId="4e61dc90660144da" providerId="LiveId" clId="{AAFEAB1C-6D48-6F42-BE4C-E0DEDDCFCA3C}" dt="2022-08-07T00:28:48.373" v="3699" actId="20577"/>
        <pc:sldMkLst>
          <pc:docMk/>
          <pc:sldMk cId="1430414258" sldId="389"/>
        </pc:sldMkLst>
        <pc:picChg chg="mod">
          <ac:chgData name="Arcane Code" userId="4e61dc90660144da" providerId="LiveId" clId="{AAFEAB1C-6D48-6F42-BE4C-E0DEDDCFCA3C}" dt="2022-08-06T23:16:11.320" v="2574" actId="14826"/>
          <ac:picMkLst>
            <pc:docMk/>
            <pc:sldMk cId="1430414258" sldId="389"/>
            <ac:picMk id="3" creationId="{00000000-0000-0000-0000-000000000000}"/>
          </ac:picMkLst>
        </pc:picChg>
      </pc:sldChg>
      <pc:sldChg chg="modSp add modNotesTx">
        <pc:chgData name="Arcane Code" userId="4e61dc90660144da" providerId="LiveId" clId="{AAFEAB1C-6D48-6F42-BE4C-E0DEDDCFCA3C}" dt="2022-08-07T00:29:38.184" v="3901" actId="20577"/>
        <pc:sldMkLst>
          <pc:docMk/>
          <pc:sldMk cId="2155478823" sldId="390"/>
        </pc:sldMkLst>
        <pc:picChg chg="mod">
          <ac:chgData name="Arcane Code" userId="4e61dc90660144da" providerId="LiveId" clId="{AAFEAB1C-6D48-6F42-BE4C-E0DEDDCFCA3C}" dt="2022-08-06T23:16:26.373" v="2576" actId="14826"/>
          <ac:picMkLst>
            <pc:docMk/>
            <pc:sldMk cId="2155478823" sldId="390"/>
            <ac:picMk id="3" creationId="{00000000-0000-0000-0000-000000000000}"/>
          </ac:picMkLst>
        </pc:picChg>
      </pc:sldChg>
      <pc:sldChg chg="modSp add mod modNotesTx">
        <pc:chgData name="Arcane Code" userId="4e61dc90660144da" providerId="LiveId" clId="{AAFEAB1C-6D48-6F42-BE4C-E0DEDDCFCA3C}" dt="2022-08-07T00:32:10.385" v="4412" actId="33524"/>
        <pc:sldMkLst>
          <pc:docMk/>
          <pc:sldMk cId="2538040879" sldId="391"/>
        </pc:sldMkLst>
        <pc:picChg chg="mod">
          <ac:chgData name="Arcane Code" userId="4e61dc90660144da" providerId="LiveId" clId="{AAFEAB1C-6D48-6F42-BE4C-E0DEDDCFCA3C}" dt="2022-08-06T23:17:10.230" v="2580" actId="14100"/>
          <ac:picMkLst>
            <pc:docMk/>
            <pc:sldMk cId="2538040879" sldId="391"/>
            <ac:picMk id="3" creationId="{00000000-0000-0000-0000-000000000000}"/>
          </ac:picMkLst>
        </pc:picChg>
      </pc:sldChg>
      <pc:sldChg chg="modSp add modNotesTx">
        <pc:chgData name="Arcane Code" userId="4e61dc90660144da" providerId="LiveId" clId="{AAFEAB1C-6D48-6F42-BE4C-E0DEDDCFCA3C}" dt="2022-08-07T01:22:36.194" v="8575" actId="20577"/>
        <pc:sldMkLst>
          <pc:docMk/>
          <pc:sldMk cId="2222957127" sldId="392"/>
        </pc:sldMkLst>
        <pc:picChg chg="mod">
          <ac:chgData name="Arcane Code" userId="4e61dc90660144da" providerId="LiveId" clId="{AAFEAB1C-6D48-6F42-BE4C-E0DEDDCFCA3C}" dt="2022-08-06T23:17:27.871" v="2582" actId="14826"/>
          <ac:picMkLst>
            <pc:docMk/>
            <pc:sldMk cId="2222957127" sldId="392"/>
            <ac:picMk id="3" creationId="{00000000-0000-0000-0000-000000000000}"/>
          </ac:picMkLst>
        </pc:picChg>
      </pc:sldChg>
      <pc:sldChg chg="modSp add modNotesTx">
        <pc:chgData name="Arcane Code" userId="4e61dc90660144da" providerId="LiveId" clId="{AAFEAB1C-6D48-6F42-BE4C-E0DEDDCFCA3C}" dt="2022-08-07T00:34:15.274" v="4783" actId="20577"/>
        <pc:sldMkLst>
          <pc:docMk/>
          <pc:sldMk cId="94428639" sldId="393"/>
        </pc:sldMkLst>
        <pc:picChg chg="mod">
          <ac:chgData name="Arcane Code" userId="4e61dc90660144da" providerId="LiveId" clId="{AAFEAB1C-6D48-6F42-BE4C-E0DEDDCFCA3C}" dt="2022-08-06T23:17:48.574" v="2584" actId="14826"/>
          <ac:picMkLst>
            <pc:docMk/>
            <pc:sldMk cId="94428639" sldId="393"/>
            <ac:picMk id="3" creationId="{00000000-0000-0000-0000-000000000000}"/>
          </ac:picMkLst>
        </pc:picChg>
      </pc:sldChg>
      <pc:sldChg chg="modSp add modNotesTx">
        <pc:chgData name="Arcane Code" userId="4e61dc90660144da" providerId="LiveId" clId="{AAFEAB1C-6D48-6F42-BE4C-E0DEDDCFCA3C}" dt="2022-08-07T01:23:32.671" v="8592" actId="6549"/>
        <pc:sldMkLst>
          <pc:docMk/>
          <pc:sldMk cId="1853723091" sldId="394"/>
        </pc:sldMkLst>
        <pc:picChg chg="mod">
          <ac:chgData name="Arcane Code" userId="4e61dc90660144da" providerId="LiveId" clId="{AAFEAB1C-6D48-6F42-BE4C-E0DEDDCFCA3C}" dt="2022-08-06T23:18:20.276" v="2586" actId="14826"/>
          <ac:picMkLst>
            <pc:docMk/>
            <pc:sldMk cId="1853723091" sldId="394"/>
            <ac:picMk id="3" creationId="{00000000-0000-0000-0000-000000000000}"/>
          </ac:picMkLst>
        </pc:picChg>
      </pc:sldChg>
      <pc:sldChg chg="modSp add modNotesTx">
        <pc:chgData name="Arcane Code" userId="4e61dc90660144da" providerId="LiveId" clId="{AAFEAB1C-6D48-6F42-BE4C-E0DEDDCFCA3C}" dt="2022-08-07T01:24:06.846" v="8687" actId="20577"/>
        <pc:sldMkLst>
          <pc:docMk/>
          <pc:sldMk cId="3471644513" sldId="395"/>
        </pc:sldMkLst>
        <pc:picChg chg="mod">
          <ac:chgData name="Arcane Code" userId="4e61dc90660144da" providerId="LiveId" clId="{AAFEAB1C-6D48-6F42-BE4C-E0DEDDCFCA3C}" dt="2022-08-06T23:19:40.056" v="2589" actId="14826"/>
          <ac:picMkLst>
            <pc:docMk/>
            <pc:sldMk cId="3471644513" sldId="395"/>
            <ac:picMk id="3" creationId="{00000000-0000-0000-0000-000000000000}"/>
          </ac:picMkLst>
        </pc:picChg>
      </pc:sldChg>
      <pc:sldChg chg="modSp add modNotesTx">
        <pc:chgData name="Arcane Code" userId="4e61dc90660144da" providerId="LiveId" clId="{AAFEAB1C-6D48-6F42-BE4C-E0DEDDCFCA3C}" dt="2022-08-07T01:29:13.897" v="9032" actId="20577"/>
        <pc:sldMkLst>
          <pc:docMk/>
          <pc:sldMk cId="1460707193" sldId="396"/>
        </pc:sldMkLst>
        <pc:picChg chg="mod">
          <ac:chgData name="Arcane Code" userId="4e61dc90660144da" providerId="LiveId" clId="{AAFEAB1C-6D48-6F42-BE4C-E0DEDDCFCA3C}" dt="2022-08-06T23:19:58.637" v="2591" actId="14826"/>
          <ac:picMkLst>
            <pc:docMk/>
            <pc:sldMk cId="1460707193" sldId="396"/>
            <ac:picMk id="3" creationId="{00000000-0000-0000-0000-000000000000}"/>
          </ac:picMkLst>
        </pc:picChg>
      </pc:sldChg>
      <pc:sldChg chg="modSp add del mod modNotesTx">
        <pc:chgData name="Arcane Code" userId="4e61dc90660144da" providerId="LiveId" clId="{AAFEAB1C-6D48-6F42-BE4C-E0DEDDCFCA3C}" dt="2022-08-07T01:04:34.067" v="7840" actId="2696"/>
        <pc:sldMkLst>
          <pc:docMk/>
          <pc:sldMk cId="86482569" sldId="397"/>
        </pc:sldMkLst>
        <pc:spChg chg="mod">
          <ac:chgData name="Arcane Code" userId="4e61dc90660144da" providerId="LiveId" clId="{AAFEAB1C-6D48-6F42-BE4C-E0DEDDCFCA3C}" dt="2022-08-07T00:41:27.022" v="5921" actId="20577"/>
          <ac:spMkLst>
            <pc:docMk/>
            <pc:sldMk cId="86482569" sldId="397"/>
            <ac:spMk id="2" creationId="{00000000-0000-0000-0000-000000000000}"/>
          </ac:spMkLst>
        </pc:spChg>
      </pc:sldChg>
      <pc:sldChg chg="modSp add mod modNotesTx">
        <pc:chgData name="Arcane Code" userId="4e61dc90660144da" providerId="LiveId" clId="{AAFEAB1C-6D48-6F42-BE4C-E0DEDDCFCA3C}" dt="2022-08-07T01:06:03.116" v="7891" actId="6549"/>
        <pc:sldMkLst>
          <pc:docMk/>
          <pc:sldMk cId="2893247695" sldId="398"/>
        </pc:sldMkLst>
        <pc:spChg chg="mod">
          <ac:chgData name="Arcane Code" userId="4e61dc90660144da" providerId="LiveId" clId="{AAFEAB1C-6D48-6F42-BE4C-E0DEDDCFCA3C}" dt="2022-08-07T00:44:49.171" v="6314" actId="6549"/>
          <ac:spMkLst>
            <pc:docMk/>
            <pc:sldMk cId="2893247695" sldId="398"/>
            <ac:spMk id="2" creationId="{00000000-0000-0000-0000-000000000000}"/>
          </ac:spMkLst>
        </pc:spChg>
        <pc:spChg chg="mod">
          <ac:chgData name="Arcane Code" userId="4e61dc90660144da" providerId="LiveId" clId="{AAFEAB1C-6D48-6F42-BE4C-E0DEDDCFCA3C}" dt="2022-08-07T00:48:27.327" v="6488" actId="6549"/>
          <ac:spMkLst>
            <pc:docMk/>
            <pc:sldMk cId="2893247695" sldId="398"/>
            <ac:spMk id="3" creationId="{00000000-0000-0000-0000-000000000000}"/>
          </ac:spMkLst>
        </pc:spChg>
      </pc:sldChg>
      <pc:sldChg chg="add del">
        <pc:chgData name="Arcane Code" userId="4e61dc90660144da" providerId="LiveId" clId="{AAFEAB1C-6D48-6F42-BE4C-E0DEDDCFCA3C}" dt="2022-08-07T01:03:49.246" v="7799" actId="2696"/>
        <pc:sldMkLst>
          <pc:docMk/>
          <pc:sldMk cId="518295657" sldId="399"/>
        </pc:sldMkLst>
      </pc:sldChg>
      <pc:sldChg chg="add del">
        <pc:chgData name="Arcane Code" userId="4e61dc90660144da" providerId="LiveId" clId="{AAFEAB1C-6D48-6F42-BE4C-E0DEDDCFCA3C}" dt="2022-08-07T01:04:25.663" v="7838" actId="2696"/>
        <pc:sldMkLst>
          <pc:docMk/>
          <pc:sldMk cId="2359360006" sldId="400"/>
        </pc:sldMkLst>
      </pc:sldChg>
      <pc:sldChg chg="add del">
        <pc:chgData name="Arcane Code" userId="4e61dc90660144da" providerId="LiveId" clId="{AAFEAB1C-6D48-6F42-BE4C-E0DEDDCFCA3C}" dt="2022-08-07T01:05:16.250" v="7879" actId="2696"/>
        <pc:sldMkLst>
          <pc:docMk/>
          <pc:sldMk cId="3777266884" sldId="401"/>
        </pc:sldMkLst>
      </pc:sldChg>
      <pc:sldChg chg="addSp modSp add mod">
        <pc:chgData name="Arcane Code" userId="4e61dc90660144da" providerId="LiveId" clId="{AAFEAB1C-6D48-6F42-BE4C-E0DEDDCFCA3C}" dt="2022-08-07T01:03:30.634" v="7796" actId="1035"/>
        <pc:sldMkLst>
          <pc:docMk/>
          <pc:sldMk cId="1012219500" sldId="402"/>
        </pc:sldMkLst>
        <pc:spChg chg="mod">
          <ac:chgData name="Arcane Code" userId="4e61dc90660144da" providerId="LiveId" clId="{AAFEAB1C-6D48-6F42-BE4C-E0DEDDCFCA3C}" dt="2022-08-07T01:01:58.658" v="7713"/>
          <ac:spMkLst>
            <pc:docMk/>
            <pc:sldMk cId="1012219500" sldId="402"/>
            <ac:spMk id="2" creationId="{00000000-0000-0000-0000-000000000000}"/>
          </ac:spMkLst>
        </pc:spChg>
        <pc:spChg chg="mod">
          <ac:chgData name="Arcane Code" userId="4e61dc90660144da" providerId="LiveId" clId="{AAFEAB1C-6D48-6F42-BE4C-E0DEDDCFCA3C}" dt="2022-08-07T01:02:12.882" v="7759" actId="20577"/>
          <ac:spMkLst>
            <pc:docMk/>
            <pc:sldMk cId="1012219500" sldId="402"/>
            <ac:spMk id="3" creationId="{00000000-0000-0000-0000-000000000000}"/>
          </ac:spMkLst>
        </pc:spChg>
        <pc:spChg chg="mod">
          <ac:chgData name="Arcane Code" userId="4e61dc90660144da" providerId="LiveId" clId="{AAFEAB1C-6D48-6F42-BE4C-E0DEDDCFCA3C}" dt="2022-08-07T01:02:21.365" v="7773" actId="20577"/>
          <ac:spMkLst>
            <pc:docMk/>
            <pc:sldMk cId="1012219500" sldId="402"/>
            <ac:spMk id="4" creationId="{00000000-0000-0000-0000-000000000000}"/>
          </ac:spMkLst>
        </pc:spChg>
        <pc:spChg chg="mod">
          <ac:chgData name="Arcane Code" userId="4e61dc90660144da" providerId="LiveId" clId="{AAFEAB1C-6D48-6F42-BE4C-E0DEDDCFCA3C}" dt="2022-08-07T01:02:36.625" v="7774"/>
          <ac:spMkLst>
            <pc:docMk/>
            <pc:sldMk cId="1012219500" sldId="402"/>
            <ac:spMk id="5" creationId="{00000000-0000-0000-0000-000000000000}"/>
          </ac:spMkLst>
        </pc:spChg>
        <pc:spChg chg="mod">
          <ac:chgData name="Arcane Code" userId="4e61dc90660144da" providerId="LiveId" clId="{AAFEAB1C-6D48-6F42-BE4C-E0DEDDCFCA3C}" dt="2022-08-07T01:03:00.169" v="7776" actId="20577"/>
          <ac:spMkLst>
            <pc:docMk/>
            <pc:sldMk cId="1012219500" sldId="402"/>
            <ac:spMk id="6" creationId="{00000000-0000-0000-0000-000000000000}"/>
          </ac:spMkLst>
        </pc:spChg>
        <pc:picChg chg="add mod">
          <ac:chgData name="Arcane Code" userId="4e61dc90660144da" providerId="LiveId" clId="{AAFEAB1C-6D48-6F42-BE4C-E0DEDDCFCA3C}" dt="2022-08-07T01:03:30.634" v="7796" actId="1035"/>
          <ac:picMkLst>
            <pc:docMk/>
            <pc:sldMk cId="1012219500" sldId="402"/>
            <ac:picMk id="7" creationId="{059D98DC-A392-8913-35FE-A3E8BE877A11}"/>
          </ac:picMkLst>
        </pc:picChg>
      </pc:sldChg>
      <pc:sldChg chg="modSp add mod modNotesTx">
        <pc:chgData name="Arcane Code" userId="4e61dc90660144da" providerId="LiveId" clId="{AAFEAB1C-6D48-6F42-BE4C-E0DEDDCFCA3C}" dt="2022-08-07T01:06:40.495" v="7975" actId="313"/>
        <pc:sldMkLst>
          <pc:docMk/>
          <pc:sldMk cId="3494141157" sldId="403"/>
        </pc:sldMkLst>
        <pc:spChg chg="mod">
          <ac:chgData name="Arcane Code" userId="4e61dc90660144da" providerId="LiveId" clId="{AAFEAB1C-6D48-6F42-BE4C-E0DEDDCFCA3C}" dt="2022-08-07T01:04:51.900" v="7876" actId="20577"/>
          <ac:spMkLst>
            <pc:docMk/>
            <pc:sldMk cId="3494141157" sldId="403"/>
            <ac:spMk id="6" creationId="{00000000-0000-0000-0000-000000000000}"/>
          </ac:spMkLst>
        </pc:spChg>
      </pc:sldChg>
      <pc:sldChg chg="modSp add mod modNotesTx">
        <pc:chgData name="Arcane Code" userId="4e61dc90660144da" providerId="LiveId" clId="{AAFEAB1C-6D48-6F42-BE4C-E0DEDDCFCA3C}" dt="2022-08-07T01:05:34.680" v="7890" actId="6549"/>
        <pc:sldMkLst>
          <pc:docMk/>
          <pc:sldMk cId="2294369105" sldId="404"/>
        </pc:sldMkLst>
        <pc:spChg chg="mod">
          <ac:chgData name="Arcane Code" userId="4e61dc90660144da" providerId="LiveId" clId="{AAFEAB1C-6D48-6F42-BE4C-E0DEDDCFCA3C}" dt="2022-08-07T01:05:27.988" v="7889" actId="20577"/>
          <ac:spMkLst>
            <pc:docMk/>
            <pc:sldMk cId="2294369105" sldId="404"/>
            <ac:spMk id="6" creationId="{00000000-0000-0000-0000-000000000000}"/>
          </ac:spMkLst>
        </pc:spChg>
      </pc:sldChg>
      <pc:sldChg chg="modSp add modNotesTx">
        <pc:chgData name="Arcane Code" userId="4e61dc90660144da" providerId="LiveId" clId="{AAFEAB1C-6D48-6F42-BE4C-E0DEDDCFCA3C}" dt="2022-08-07T01:28:15.052" v="8804" actId="20577"/>
        <pc:sldMkLst>
          <pc:docMk/>
          <pc:sldMk cId="4172007882" sldId="405"/>
        </pc:sldMkLst>
        <pc:spChg chg="mod">
          <ac:chgData name="Arcane Code" userId="4e61dc90660144da" providerId="LiveId" clId="{AAFEAB1C-6D48-6F42-BE4C-E0DEDDCFCA3C}" dt="2022-08-07T01:27:52.844" v="8719"/>
          <ac:spMkLst>
            <pc:docMk/>
            <pc:sldMk cId="4172007882" sldId="405"/>
            <ac:spMk id="2" creationId="{00000000-0000-0000-0000-000000000000}"/>
          </ac:spMkLst>
        </pc:spChg>
      </pc:sldChg>
      <pc:sldChg chg="modSp add modNotesTx">
        <pc:chgData name="Arcane Code" userId="4e61dc90660144da" providerId="LiveId" clId="{AAFEAB1C-6D48-6F42-BE4C-E0DEDDCFCA3C}" dt="2022-08-07T01:31:12.293" v="9183" actId="6549"/>
        <pc:sldMkLst>
          <pc:docMk/>
          <pc:sldMk cId="4120580725" sldId="406"/>
        </pc:sldMkLst>
        <pc:spChg chg="mod">
          <ac:chgData name="Arcane Code" userId="4e61dc90660144da" providerId="LiveId" clId="{AAFEAB1C-6D48-6F42-BE4C-E0DEDDCFCA3C}" dt="2022-08-07T01:30:31.224" v="9033"/>
          <ac:spMkLst>
            <pc:docMk/>
            <pc:sldMk cId="4120580725" sldId="406"/>
            <ac:spMk id="2" creationId="{00000000-0000-0000-0000-000000000000}"/>
          </ac:spMkLst>
        </pc:spChg>
      </pc:sldChg>
      <pc:sldChg chg="modSp add mod modNotesTx">
        <pc:chgData name="Arcane Code" userId="4e61dc90660144da" providerId="LiveId" clId="{AAFEAB1C-6D48-6F42-BE4C-E0DEDDCFCA3C}" dt="2022-08-07T01:32:12.865" v="9326" actId="20577"/>
        <pc:sldMkLst>
          <pc:docMk/>
          <pc:sldMk cId="3986209975" sldId="407"/>
        </pc:sldMkLst>
        <pc:spChg chg="mod">
          <ac:chgData name="Arcane Code" userId="4e61dc90660144da" providerId="LiveId" clId="{AAFEAB1C-6D48-6F42-BE4C-E0DEDDCFCA3C}" dt="2022-08-07T01:31:36.795" v="9193" actId="20577"/>
          <ac:spMkLst>
            <pc:docMk/>
            <pc:sldMk cId="3986209975" sldId="407"/>
            <ac:spMk id="2" creationId="{00000000-0000-0000-0000-000000000000}"/>
          </ac:spMkLst>
        </pc:spChg>
      </pc:sldChg>
      <pc:sldChg chg="modSp add mod modNotesTx">
        <pc:chgData name="Arcane Code" userId="4e61dc90660144da" providerId="LiveId" clId="{AAFEAB1C-6D48-6F42-BE4C-E0DEDDCFCA3C}" dt="2022-08-07T01:37:55.532" v="9755" actId="20577"/>
        <pc:sldMkLst>
          <pc:docMk/>
          <pc:sldMk cId="1484047798" sldId="408"/>
        </pc:sldMkLst>
        <pc:spChg chg="mod">
          <ac:chgData name="Arcane Code" userId="4e61dc90660144da" providerId="LiveId" clId="{AAFEAB1C-6D48-6F42-BE4C-E0DEDDCFCA3C}" dt="2022-08-07T01:35:58.526" v="9338" actId="20577"/>
          <ac:spMkLst>
            <pc:docMk/>
            <pc:sldMk cId="1484047798" sldId="408"/>
            <ac:spMk id="2" creationId="{00000000-0000-0000-0000-000000000000}"/>
          </ac:spMkLst>
        </pc:spChg>
        <pc:spChg chg="mod">
          <ac:chgData name="Arcane Code" userId="4e61dc90660144da" providerId="LiveId" clId="{AAFEAB1C-6D48-6F42-BE4C-E0DEDDCFCA3C}" dt="2022-08-07T01:36:15.289" v="9375" actId="14100"/>
          <ac:spMkLst>
            <pc:docMk/>
            <pc:sldMk cId="1484047798" sldId="408"/>
            <ac:spMk id="3" creationId="{00000000-0000-0000-0000-000000000000}"/>
          </ac:spMkLst>
        </pc:spChg>
        <pc:spChg chg="mod">
          <ac:chgData name="Arcane Code" userId="4e61dc90660144da" providerId="LiveId" clId="{AAFEAB1C-6D48-6F42-BE4C-E0DEDDCFCA3C}" dt="2022-08-07T01:36:26.075" v="9391" actId="20577"/>
          <ac:spMkLst>
            <pc:docMk/>
            <pc:sldMk cId="1484047798" sldId="408"/>
            <ac:spMk id="4" creationId="{00000000-0000-0000-0000-000000000000}"/>
          </ac:spMkLst>
        </pc:spChg>
      </pc:sldChg>
      <pc:sldChg chg="addSp delSp modSp add mod modNotesTx">
        <pc:chgData name="Arcane Code" userId="4e61dc90660144da" providerId="LiveId" clId="{AAFEAB1C-6D48-6F42-BE4C-E0DEDDCFCA3C}" dt="2022-08-07T01:42:15.503" v="10129" actId="20577"/>
        <pc:sldMkLst>
          <pc:docMk/>
          <pc:sldMk cId="3596249373" sldId="409"/>
        </pc:sldMkLst>
        <pc:spChg chg="mod">
          <ac:chgData name="Arcane Code" userId="4e61dc90660144da" providerId="LiveId" clId="{AAFEAB1C-6D48-6F42-BE4C-E0DEDDCFCA3C}" dt="2022-08-07T01:42:15.503" v="10129" actId="20577"/>
          <ac:spMkLst>
            <pc:docMk/>
            <pc:sldMk cId="3596249373" sldId="409"/>
            <ac:spMk id="3" creationId="{00000000-0000-0000-0000-000000000000}"/>
          </ac:spMkLst>
        </pc:spChg>
        <pc:spChg chg="del">
          <ac:chgData name="Arcane Code" userId="4e61dc90660144da" providerId="LiveId" clId="{AAFEAB1C-6D48-6F42-BE4C-E0DEDDCFCA3C}" dt="2022-08-07T01:38:18.152" v="9778" actId="478"/>
          <ac:spMkLst>
            <pc:docMk/>
            <pc:sldMk cId="3596249373" sldId="409"/>
            <ac:spMk id="4" creationId="{00000000-0000-0000-0000-000000000000}"/>
          </ac:spMkLst>
        </pc:spChg>
        <pc:spChg chg="add del mod">
          <ac:chgData name="Arcane Code" userId="4e61dc90660144da" providerId="LiveId" clId="{AAFEAB1C-6D48-6F42-BE4C-E0DEDDCFCA3C}" dt="2022-08-07T01:38:21.838" v="9779" actId="478"/>
          <ac:spMkLst>
            <pc:docMk/>
            <pc:sldMk cId="3596249373" sldId="409"/>
            <ac:spMk id="7" creationId="{709CA935-68A4-1003-89D5-84154BE1E58E}"/>
          </ac:spMkLst>
        </pc:spChg>
      </pc:sldChg>
      <pc:sldChg chg="modSp add mod modNotesTx">
        <pc:chgData name="Arcane Code" userId="4e61dc90660144da" providerId="LiveId" clId="{AAFEAB1C-6D48-6F42-BE4C-E0DEDDCFCA3C}" dt="2022-08-07T01:43:39.270" v="10264" actId="20577"/>
        <pc:sldMkLst>
          <pc:docMk/>
          <pc:sldMk cId="3523177982" sldId="410"/>
        </pc:sldMkLst>
        <pc:spChg chg="mod">
          <ac:chgData name="Arcane Code" userId="4e61dc90660144da" providerId="LiveId" clId="{AAFEAB1C-6D48-6F42-BE4C-E0DEDDCFCA3C}" dt="2022-08-07T01:43:16.918" v="10156" actId="20577"/>
          <ac:spMkLst>
            <pc:docMk/>
            <pc:sldMk cId="3523177982" sldId="410"/>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8/7/2022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 Kusto Query Language: Getting Started. I’m Robert Cain, owner of Arcane Training and Consulting, and I’ll be your host for this course.</a:t>
            </a:r>
          </a:p>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1</a:t>
            </a:fld>
            <a:endParaRPr lang="en-US"/>
          </a:p>
        </p:txBody>
      </p:sp>
    </p:spTree>
    <p:extLst>
      <p:ext uri="{BB962C8B-B14F-4D97-AF65-F5344CB8AC3E}">
        <p14:creationId xmlns:p14="http://schemas.microsoft.com/office/powerpoint/2010/main" val="3981579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a cluster, we can create one or more databases. Here, I’ve created a single database, </a:t>
            </a:r>
            <a:r>
              <a:rPr lang="en-US" dirty="0" err="1"/>
              <a:t>MyFreeDatabase</a:t>
            </a:r>
            <a:r>
              <a:rPr lang="en-US" dirty="0"/>
              <a:t>.</a:t>
            </a:r>
          </a:p>
        </p:txBody>
      </p:sp>
      <p:sp>
        <p:nvSpPr>
          <p:cNvPr id="4" name="Slide Number Placeholder 3"/>
          <p:cNvSpPr>
            <a:spLocks noGrp="1"/>
          </p:cNvSpPr>
          <p:nvPr>
            <p:ph type="sldNum" sz="quarter" idx="5"/>
          </p:nvPr>
        </p:nvSpPr>
        <p:spPr/>
        <p:txBody>
          <a:bodyPr/>
          <a:lstStyle/>
          <a:p>
            <a:fld id="{9B12E8BE-4BBE-8A43-8656-E20BBFF5E8C9}" type="slidenum">
              <a:rPr lang="en-US" smtClean="0"/>
              <a:t>10</a:t>
            </a:fld>
            <a:endParaRPr lang="en-US"/>
          </a:p>
        </p:txBody>
      </p:sp>
    </p:spTree>
    <p:extLst>
      <p:ext uri="{BB962C8B-B14F-4D97-AF65-F5344CB8AC3E}">
        <p14:creationId xmlns:p14="http://schemas.microsoft.com/office/powerpoint/2010/main" val="3512782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a database, we can have one or more tables. In this example I have a single table named </a:t>
            </a:r>
            <a:r>
              <a:rPr lang="en-US" dirty="0" err="1"/>
              <a:t>StormData</a:t>
            </a:r>
            <a:r>
              <a:rPr lang="en-US" dirty="0"/>
              <a:t>.</a:t>
            </a:r>
          </a:p>
        </p:txBody>
      </p:sp>
      <p:sp>
        <p:nvSpPr>
          <p:cNvPr id="4" name="Slide Number Placeholder 3"/>
          <p:cNvSpPr>
            <a:spLocks noGrp="1"/>
          </p:cNvSpPr>
          <p:nvPr>
            <p:ph type="sldNum" sz="quarter" idx="5"/>
          </p:nvPr>
        </p:nvSpPr>
        <p:spPr/>
        <p:txBody>
          <a:bodyPr/>
          <a:lstStyle/>
          <a:p>
            <a:fld id="{9B12E8BE-4BBE-8A43-8656-E20BBFF5E8C9}" type="slidenum">
              <a:rPr lang="en-US" smtClean="0"/>
              <a:t>11</a:t>
            </a:fld>
            <a:endParaRPr lang="en-US"/>
          </a:p>
        </p:txBody>
      </p:sp>
    </p:spTree>
    <p:extLst>
      <p:ext uri="{BB962C8B-B14F-4D97-AF65-F5344CB8AC3E}">
        <p14:creationId xmlns:p14="http://schemas.microsoft.com/office/powerpoint/2010/main" val="2841113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as with a SQL Server table, a table in an Azure Cluster can have multiple columns.</a:t>
            </a:r>
          </a:p>
        </p:txBody>
      </p:sp>
      <p:sp>
        <p:nvSpPr>
          <p:cNvPr id="4" name="Slide Number Placeholder 3"/>
          <p:cNvSpPr>
            <a:spLocks noGrp="1"/>
          </p:cNvSpPr>
          <p:nvPr>
            <p:ph type="sldNum" sz="quarter" idx="5"/>
          </p:nvPr>
        </p:nvSpPr>
        <p:spPr/>
        <p:txBody>
          <a:bodyPr/>
          <a:lstStyle/>
          <a:p>
            <a:fld id="{9B12E8BE-4BBE-8A43-8656-E20BBFF5E8C9}" type="slidenum">
              <a:rPr lang="en-US" smtClean="0"/>
              <a:t>12</a:t>
            </a:fld>
            <a:endParaRPr lang="en-US"/>
          </a:p>
        </p:txBody>
      </p:sp>
    </p:spTree>
    <p:extLst>
      <p:ext uri="{BB962C8B-B14F-4D97-AF65-F5344CB8AC3E}">
        <p14:creationId xmlns:p14="http://schemas.microsoft.com/office/powerpoint/2010/main" val="1725591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to the right of each column name, within parathesis, is the data type of the column. I’ve pointed out a few in this example, but there are quite a variety of data types available. </a:t>
            </a:r>
          </a:p>
        </p:txBody>
      </p:sp>
      <p:sp>
        <p:nvSpPr>
          <p:cNvPr id="4" name="Slide Number Placeholder 3"/>
          <p:cNvSpPr>
            <a:spLocks noGrp="1"/>
          </p:cNvSpPr>
          <p:nvPr>
            <p:ph type="sldNum" sz="quarter" idx="5"/>
          </p:nvPr>
        </p:nvSpPr>
        <p:spPr/>
        <p:txBody>
          <a:bodyPr/>
          <a:lstStyle/>
          <a:p>
            <a:fld id="{9B12E8BE-4BBE-8A43-8656-E20BBFF5E8C9}" type="slidenum">
              <a:rPr lang="en-US" smtClean="0"/>
              <a:t>13</a:t>
            </a:fld>
            <a:endParaRPr lang="en-US"/>
          </a:p>
        </p:txBody>
      </p:sp>
    </p:spTree>
    <p:extLst>
      <p:ext uri="{BB962C8B-B14F-4D97-AF65-F5344CB8AC3E}">
        <p14:creationId xmlns:p14="http://schemas.microsoft.com/office/powerpoint/2010/main" val="286386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shift to one of the prebuilt monitoring tools provided by Azure, in this case Log Analytics. It’s not entirely clear from the user interface, but the name of the cluster is Logs. This was determined by Microsoft when they built this particular log analytics monitoring tool. </a:t>
            </a:r>
          </a:p>
        </p:txBody>
      </p:sp>
      <p:sp>
        <p:nvSpPr>
          <p:cNvPr id="4" name="Slide Number Placeholder 3"/>
          <p:cNvSpPr>
            <a:spLocks noGrp="1"/>
          </p:cNvSpPr>
          <p:nvPr>
            <p:ph type="sldNum" sz="quarter" idx="5"/>
          </p:nvPr>
        </p:nvSpPr>
        <p:spPr/>
        <p:txBody>
          <a:bodyPr/>
          <a:lstStyle/>
          <a:p>
            <a:fld id="{9B12E8BE-4BBE-8A43-8656-E20BBFF5E8C9}" type="slidenum">
              <a:rPr lang="en-US" smtClean="0"/>
              <a:t>14</a:t>
            </a:fld>
            <a:endParaRPr lang="en-US"/>
          </a:p>
        </p:txBody>
      </p:sp>
    </p:spTree>
    <p:extLst>
      <p:ext uri="{BB962C8B-B14F-4D97-AF65-F5344CB8AC3E}">
        <p14:creationId xmlns:p14="http://schemas.microsoft.com/office/powerpoint/2010/main" val="3850383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logs cluster has one database in it, Microsoft determines the name from your Azure environment. Here we are accessing the Demo environment that was built by Microsoft, thus the “Demo” name.</a:t>
            </a:r>
          </a:p>
        </p:txBody>
      </p:sp>
      <p:sp>
        <p:nvSpPr>
          <p:cNvPr id="4" name="Slide Number Placeholder 3"/>
          <p:cNvSpPr>
            <a:spLocks noGrp="1"/>
          </p:cNvSpPr>
          <p:nvPr>
            <p:ph type="sldNum" sz="quarter" idx="5"/>
          </p:nvPr>
        </p:nvSpPr>
        <p:spPr/>
        <p:txBody>
          <a:bodyPr/>
          <a:lstStyle/>
          <a:p>
            <a:fld id="{9B12E8BE-4BBE-8A43-8656-E20BBFF5E8C9}" type="slidenum">
              <a:rPr lang="en-US" smtClean="0"/>
              <a:t>15</a:t>
            </a:fld>
            <a:endParaRPr lang="en-US"/>
          </a:p>
        </p:txBody>
      </p:sp>
    </p:spTree>
    <p:extLst>
      <p:ext uri="{BB962C8B-B14F-4D97-AF65-F5344CB8AC3E}">
        <p14:creationId xmlns:p14="http://schemas.microsoft.com/office/powerpoint/2010/main" val="1807681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nice feature Microsoft built into the monitoring tools is Table Groups. These provide a way to group our tables together by different criteria.</a:t>
            </a:r>
          </a:p>
        </p:txBody>
      </p:sp>
      <p:sp>
        <p:nvSpPr>
          <p:cNvPr id="4" name="Slide Number Placeholder 3"/>
          <p:cNvSpPr>
            <a:spLocks noGrp="1"/>
          </p:cNvSpPr>
          <p:nvPr>
            <p:ph type="sldNum" sz="quarter" idx="5"/>
          </p:nvPr>
        </p:nvSpPr>
        <p:spPr/>
        <p:txBody>
          <a:bodyPr/>
          <a:lstStyle/>
          <a:p>
            <a:fld id="{9B12E8BE-4BBE-8A43-8656-E20BBFF5E8C9}" type="slidenum">
              <a:rPr lang="en-US" smtClean="0"/>
              <a:t>16</a:t>
            </a:fld>
            <a:endParaRPr lang="en-US"/>
          </a:p>
        </p:txBody>
      </p:sp>
    </p:spTree>
    <p:extLst>
      <p:ext uri="{BB962C8B-B14F-4D97-AF65-F5344CB8AC3E}">
        <p14:creationId xmlns:p14="http://schemas.microsoft.com/office/powerpoint/2010/main" val="1931279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change the grouping method by using the drop down above the table group list. By default, Log Monitoring uses the Solution group, but you can pick from the other types to see how they are organized.</a:t>
            </a:r>
          </a:p>
        </p:txBody>
      </p:sp>
      <p:sp>
        <p:nvSpPr>
          <p:cNvPr id="4" name="Slide Number Placeholder 3"/>
          <p:cNvSpPr>
            <a:spLocks noGrp="1"/>
          </p:cNvSpPr>
          <p:nvPr>
            <p:ph type="sldNum" sz="quarter" idx="5"/>
          </p:nvPr>
        </p:nvSpPr>
        <p:spPr/>
        <p:txBody>
          <a:bodyPr/>
          <a:lstStyle/>
          <a:p>
            <a:fld id="{9B12E8BE-4BBE-8A43-8656-E20BBFF5E8C9}" type="slidenum">
              <a:rPr lang="en-US" smtClean="0"/>
              <a:t>17</a:t>
            </a:fld>
            <a:endParaRPr lang="en-US"/>
          </a:p>
        </p:txBody>
      </p:sp>
    </p:spTree>
    <p:extLst>
      <p:ext uri="{BB962C8B-B14F-4D97-AF65-F5344CB8AC3E}">
        <p14:creationId xmlns:p14="http://schemas.microsoft.com/office/powerpoint/2010/main" val="268821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I’ve outlined the tables that are in the Log Management group, at least the tables that appear on screen. There are actually quite a few. I could see the tables in other groups by simply clicking on the arrow beside the group name.</a:t>
            </a:r>
          </a:p>
        </p:txBody>
      </p:sp>
      <p:sp>
        <p:nvSpPr>
          <p:cNvPr id="4" name="Slide Number Placeholder 3"/>
          <p:cNvSpPr>
            <a:spLocks noGrp="1"/>
          </p:cNvSpPr>
          <p:nvPr>
            <p:ph type="sldNum" sz="quarter" idx="5"/>
          </p:nvPr>
        </p:nvSpPr>
        <p:spPr/>
        <p:txBody>
          <a:bodyPr/>
          <a:lstStyle/>
          <a:p>
            <a:fld id="{9B12E8BE-4BBE-8A43-8656-E20BBFF5E8C9}" type="slidenum">
              <a:rPr lang="en-US" smtClean="0"/>
              <a:t>18</a:t>
            </a:fld>
            <a:endParaRPr lang="en-US"/>
          </a:p>
        </p:txBody>
      </p:sp>
    </p:spTree>
    <p:extLst>
      <p:ext uri="{BB962C8B-B14F-4D97-AF65-F5344CB8AC3E}">
        <p14:creationId xmlns:p14="http://schemas.microsoft.com/office/powerpoint/2010/main" val="2473487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expanded the Alert table, and now we can see the columns that are part of the Alert table. As with the Azure Data Explorer, the data type for each column is displayed beside it in parenthesis.</a:t>
            </a:r>
          </a:p>
          <a:p>
            <a:endParaRPr lang="en-US" dirty="0"/>
          </a:p>
          <a:p>
            <a:r>
              <a:rPr lang="en-US" dirty="0"/>
              <a:t>For the rest of the course, we’ll be focusing on the Log Analytics interface for performing our Kusto learning. I wanted to display the Log Analytics as well as the Azure Data Explorer interfaces so you could learn about the different database objects types and see how they are displayed in the context of their respective UIs.</a:t>
            </a:r>
          </a:p>
          <a:p>
            <a:endParaRPr lang="en-US" dirty="0"/>
          </a:p>
          <a:p>
            <a:r>
              <a:rPr lang="en-US" dirty="0"/>
              <a:t>And again, as a final note let me remind you that while on the surface these objects appear similar to what you may see in a more traditional SQL Server database, under the hood they are very different things. </a:t>
            </a:r>
          </a:p>
        </p:txBody>
      </p:sp>
      <p:sp>
        <p:nvSpPr>
          <p:cNvPr id="4" name="Slide Number Placeholder 3"/>
          <p:cNvSpPr>
            <a:spLocks noGrp="1"/>
          </p:cNvSpPr>
          <p:nvPr>
            <p:ph type="sldNum" sz="quarter" idx="5"/>
          </p:nvPr>
        </p:nvSpPr>
        <p:spPr/>
        <p:txBody>
          <a:bodyPr/>
          <a:lstStyle/>
          <a:p>
            <a:fld id="{9B12E8BE-4BBE-8A43-8656-E20BBFF5E8C9}" type="slidenum">
              <a:rPr lang="en-US" smtClean="0"/>
              <a:t>19</a:t>
            </a:fld>
            <a:endParaRPr lang="en-US"/>
          </a:p>
        </p:txBody>
      </p:sp>
    </p:spTree>
    <p:extLst>
      <p:ext uri="{BB962C8B-B14F-4D97-AF65-F5344CB8AC3E}">
        <p14:creationId xmlns:p14="http://schemas.microsoft.com/office/powerpoint/2010/main" val="3868531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course will serve as your introduction to the Kusto Query Language, or KQL for short.</a:t>
            </a:r>
          </a:p>
          <a:p>
            <a:endParaRPr lang="en-US" dirty="0"/>
          </a:p>
          <a:p>
            <a:r>
              <a:rPr lang="en-US" dirty="0"/>
              <a:t>We’ll start with a conversation on who the target audience is for the Kusto language.</a:t>
            </a:r>
          </a:p>
          <a:p>
            <a:endParaRPr lang="en-US" dirty="0"/>
          </a:p>
          <a:p>
            <a:r>
              <a:rPr lang="en-US" dirty="0"/>
              <a:t>Next, we’ll talk about the purpose of KQL, &lt;CLICK&gt;, as well as where KQL can be used.</a:t>
            </a:r>
          </a:p>
          <a:p>
            <a:endParaRPr lang="en-US" dirty="0"/>
          </a:p>
          <a:p>
            <a:r>
              <a:rPr lang="en-US" dirty="0"/>
              <a:t>After that we’ll need to come up to speed on some fundamental terminology. These include terms like Table groups &lt;CLICK&gt;, tables, &lt;CLICK&gt; columns, and more.</a:t>
            </a:r>
          </a:p>
          <a:p>
            <a:endParaRPr lang="en-US" dirty="0"/>
          </a:p>
          <a:p>
            <a:r>
              <a:rPr lang="en-US" dirty="0"/>
              <a:t>Finally, we’ll take a look at the Log Analytics Demo Environment that we’ll be using in this and future courses in this series.</a:t>
            </a:r>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2959925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have some fun, in the next module we’ll get to see the Log Analytics demo environment in action!</a:t>
            </a:r>
          </a:p>
        </p:txBody>
      </p:sp>
      <p:sp>
        <p:nvSpPr>
          <p:cNvPr id="4" name="Slide Number Placeholder 3"/>
          <p:cNvSpPr>
            <a:spLocks noGrp="1"/>
          </p:cNvSpPr>
          <p:nvPr>
            <p:ph type="sldNum" sz="quarter" idx="5"/>
          </p:nvPr>
        </p:nvSpPr>
        <p:spPr/>
        <p:txBody>
          <a:bodyPr/>
          <a:lstStyle/>
          <a:p>
            <a:fld id="{9B12E8BE-4BBE-8A43-8656-E20BBFF5E8C9}" type="slidenum">
              <a:rPr lang="en-US" smtClean="0"/>
              <a:t>20</a:t>
            </a:fld>
            <a:endParaRPr lang="en-US"/>
          </a:p>
        </p:txBody>
      </p:sp>
    </p:spTree>
    <p:extLst>
      <p:ext uri="{BB962C8B-B14F-4D97-AF65-F5344CB8AC3E}">
        <p14:creationId xmlns:p14="http://schemas.microsoft.com/office/powerpoint/2010/main" val="480295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see KQL in action, inside the Log Analytics Demo environment.</a:t>
            </a:r>
          </a:p>
        </p:txBody>
      </p:sp>
      <p:sp>
        <p:nvSpPr>
          <p:cNvPr id="4" name="Slide Number Placeholder 3"/>
          <p:cNvSpPr>
            <a:spLocks noGrp="1"/>
          </p:cNvSpPr>
          <p:nvPr>
            <p:ph type="sldNum" sz="quarter" idx="5"/>
          </p:nvPr>
        </p:nvSpPr>
        <p:spPr/>
        <p:txBody>
          <a:bodyPr/>
          <a:lstStyle/>
          <a:p>
            <a:fld id="{9B12E8BE-4BBE-8A43-8656-E20BBFF5E8C9}" type="slidenum">
              <a:rPr lang="en-US" smtClean="0"/>
              <a:t>21</a:t>
            </a:fld>
            <a:endParaRPr lang="en-US"/>
          </a:p>
        </p:txBody>
      </p:sp>
    </p:spTree>
    <p:extLst>
      <p:ext uri="{BB962C8B-B14F-4D97-AF65-F5344CB8AC3E}">
        <p14:creationId xmlns:p14="http://schemas.microsoft.com/office/powerpoint/2010/main" val="3955110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demo, we’ll be using the free log analytics demo environment. You can access it yourself by using the shortcut </a:t>
            </a:r>
            <a:r>
              <a:rPr lang="en-US" dirty="0" err="1"/>
              <a:t>aka.ms</a:t>
            </a:r>
            <a:r>
              <a:rPr lang="en-US" dirty="0"/>
              <a:t>/</a:t>
            </a:r>
            <a:r>
              <a:rPr lang="en-US" dirty="0" err="1"/>
              <a:t>LADemo</a:t>
            </a:r>
            <a:r>
              <a:rPr lang="en-US" dirty="0"/>
              <a:t>, or the full URL listed below.</a:t>
            </a:r>
          </a:p>
        </p:txBody>
      </p:sp>
      <p:sp>
        <p:nvSpPr>
          <p:cNvPr id="4" name="Slide Number Placeholder 3"/>
          <p:cNvSpPr>
            <a:spLocks noGrp="1"/>
          </p:cNvSpPr>
          <p:nvPr>
            <p:ph type="sldNum" sz="quarter" idx="5"/>
          </p:nvPr>
        </p:nvSpPr>
        <p:spPr/>
        <p:txBody>
          <a:bodyPr/>
          <a:lstStyle/>
          <a:p>
            <a:fld id="{9B12E8BE-4BBE-8A43-8656-E20BBFF5E8C9}" type="slidenum">
              <a:rPr lang="en-US" smtClean="0"/>
              <a:t>22</a:t>
            </a:fld>
            <a:endParaRPr lang="en-US"/>
          </a:p>
        </p:txBody>
      </p:sp>
    </p:spTree>
    <p:extLst>
      <p:ext uri="{BB962C8B-B14F-4D97-AF65-F5344CB8AC3E}">
        <p14:creationId xmlns:p14="http://schemas.microsoft.com/office/powerpoint/2010/main" val="3179474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next and final module, we’ll recap what we’ve covered as well as discuss some next steps in your KQL learning journey.</a:t>
            </a:r>
          </a:p>
        </p:txBody>
      </p:sp>
      <p:sp>
        <p:nvSpPr>
          <p:cNvPr id="4" name="Slide Number Placeholder 3"/>
          <p:cNvSpPr>
            <a:spLocks noGrp="1"/>
          </p:cNvSpPr>
          <p:nvPr>
            <p:ph type="sldNum" sz="quarter" idx="5"/>
          </p:nvPr>
        </p:nvSpPr>
        <p:spPr/>
        <p:txBody>
          <a:bodyPr/>
          <a:lstStyle/>
          <a:p>
            <a:fld id="{9B12E8BE-4BBE-8A43-8656-E20BBFF5E8C9}" type="slidenum">
              <a:rPr lang="en-US" smtClean="0"/>
              <a:t>23</a:t>
            </a:fld>
            <a:endParaRPr lang="en-US"/>
          </a:p>
        </p:txBody>
      </p:sp>
    </p:spTree>
    <p:extLst>
      <p:ext uri="{BB962C8B-B14F-4D97-AF65-F5344CB8AC3E}">
        <p14:creationId xmlns:p14="http://schemas.microsoft.com/office/powerpoint/2010/main" val="3733847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Congratulations, you’ve reached the end of this course, an introduction to the Kusto Query Language.</a:t>
            </a:r>
          </a:p>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24</a:t>
            </a:fld>
            <a:endParaRPr lang="en-US"/>
          </a:p>
        </p:txBody>
      </p:sp>
    </p:spTree>
    <p:extLst>
      <p:ext uri="{BB962C8B-B14F-4D97-AF65-F5344CB8AC3E}">
        <p14:creationId xmlns:p14="http://schemas.microsoft.com/office/powerpoint/2010/main" val="707381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began the course by covering the target audience for KQL, namely the IT Staff, data analysts, and report authors.</a:t>
            </a:r>
          </a:p>
          <a:p>
            <a:endParaRPr lang="en-US" dirty="0"/>
          </a:p>
          <a:p>
            <a:r>
              <a:rPr lang="en-US" dirty="0"/>
              <a:t>We then had a brief discussion about the purpose of KQL </a:t>
            </a:r>
          </a:p>
          <a:p>
            <a:endParaRPr lang="en-US" dirty="0"/>
          </a:p>
          <a:p>
            <a:r>
              <a:rPr lang="en-US" dirty="0"/>
              <a:t>Following this </a:t>
            </a:r>
            <a:r>
              <a:rPr lang="en-US"/>
              <a:t>we saw two </a:t>
            </a:r>
            <a:r>
              <a:rPr lang="en-US" dirty="0"/>
              <a:t>places where KQL can be used, the Azure Data Explorer and the Azure monitoring tools, in this example Log Analytics.</a:t>
            </a:r>
          </a:p>
          <a:p>
            <a:r>
              <a:rPr lang="en-US"/>
              <a:t>&lt;CLICK&gt;</a:t>
            </a:r>
            <a:endParaRPr lang="en-US" dirty="0"/>
          </a:p>
          <a:p>
            <a:r>
              <a:rPr lang="en-US" dirty="0"/>
              <a:t>The definition of data terms in Kusto came next, and they were covered in the context of the user interfaces.</a:t>
            </a:r>
          </a:p>
          <a:p>
            <a:r>
              <a:rPr lang="en-US"/>
              <a:t>&lt;CLICK&gt;</a:t>
            </a:r>
            <a:endParaRPr lang="en-US" dirty="0"/>
          </a:p>
          <a:p>
            <a:r>
              <a:rPr lang="en-US" dirty="0"/>
              <a:t>Finally, we’ll looked at the Log Analytics Demo Environment that we’ll be using in this and future courses in this series.</a:t>
            </a:r>
          </a:p>
          <a:p>
            <a:endParaRPr lang="en-US" dirty="0"/>
          </a:p>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25</a:t>
            </a:fld>
            <a:endParaRPr lang="en-US"/>
          </a:p>
        </p:txBody>
      </p:sp>
    </p:spTree>
    <p:extLst>
      <p:ext uri="{BB962C8B-B14F-4D97-AF65-F5344CB8AC3E}">
        <p14:creationId xmlns:p14="http://schemas.microsoft.com/office/powerpoint/2010/main" val="37747126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course is part of a Kusto Query Language Learning Path, I’d suggest moving on to the next course in the series as they become available. </a:t>
            </a:r>
          </a:p>
          <a:p>
            <a:endParaRPr lang="en-US" dirty="0"/>
          </a:p>
          <a:p>
            <a:r>
              <a:rPr lang="en-US" dirty="0"/>
              <a:t>In addition, don’t forget the demos and slides, along with my presentation notes, are available for download on the same page you are viewing this course.</a:t>
            </a:r>
          </a:p>
        </p:txBody>
      </p:sp>
      <p:sp>
        <p:nvSpPr>
          <p:cNvPr id="4" name="Slide Number Placeholder 3"/>
          <p:cNvSpPr>
            <a:spLocks noGrp="1"/>
          </p:cNvSpPr>
          <p:nvPr>
            <p:ph type="sldNum" sz="quarter" idx="5"/>
          </p:nvPr>
        </p:nvSpPr>
        <p:spPr/>
        <p:txBody>
          <a:bodyPr/>
          <a:lstStyle/>
          <a:p>
            <a:fld id="{9B12E8BE-4BBE-8A43-8656-E20BBFF5E8C9}" type="slidenum">
              <a:rPr lang="en-US" smtClean="0"/>
              <a:t>26</a:t>
            </a:fld>
            <a:endParaRPr lang="en-US"/>
          </a:p>
        </p:txBody>
      </p:sp>
    </p:spTree>
    <p:extLst>
      <p:ext uri="{BB962C8B-B14F-4D97-AF65-F5344CB8AC3E}">
        <p14:creationId xmlns:p14="http://schemas.microsoft.com/office/powerpoint/2010/main" val="917329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you can check out my blog at </a:t>
            </a:r>
            <a:r>
              <a:rPr lang="en-US" dirty="0" err="1"/>
              <a:t>arcanecode.com</a:t>
            </a:r>
            <a:r>
              <a:rPr lang="en-US" dirty="0"/>
              <a:t>, where I’ve been doing a multi year series on the Kusto Query Language. </a:t>
            </a:r>
          </a:p>
          <a:p>
            <a:endParaRPr lang="en-US" dirty="0"/>
          </a:p>
          <a:p>
            <a:r>
              <a:rPr lang="en-US" dirty="0"/>
              <a:t>I also have several KQL related repositories, loaded with examples, available at my </a:t>
            </a:r>
            <a:r>
              <a:rPr lang="en-US" dirty="0" err="1"/>
              <a:t>github</a:t>
            </a:r>
            <a:r>
              <a:rPr lang="en-US" dirty="0"/>
              <a:t> site </a:t>
            </a:r>
            <a:r>
              <a:rPr lang="en-US" dirty="0" err="1"/>
              <a:t>github.com</a:t>
            </a:r>
            <a:r>
              <a:rPr lang="en-US" dirty="0"/>
              <a:t>/</a:t>
            </a:r>
            <a:r>
              <a:rPr lang="en-US" dirty="0" err="1"/>
              <a:t>arcanecode</a:t>
            </a:r>
            <a:r>
              <a:rPr lang="en-US" dirty="0"/>
              <a:t>.</a:t>
            </a:r>
          </a:p>
        </p:txBody>
      </p:sp>
      <p:sp>
        <p:nvSpPr>
          <p:cNvPr id="4" name="Slide Number Placeholder 3"/>
          <p:cNvSpPr>
            <a:spLocks noGrp="1"/>
          </p:cNvSpPr>
          <p:nvPr>
            <p:ph type="sldNum" sz="quarter" idx="5"/>
          </p:nvPr>
        </p:nvSpPr>
        <p:spPr/>
        <p:txBody>
          <a:bodyPr/>
          <a:lstStyle/>
          <a:p>
            <a:fld id="{9B12E8BE-4BBE-8A43-8656-E20BBFF5E8C9}" type="slidenum">
              <a:rPr lang="en-US" smtClean="0"/>
              <a:t>27</a:t>
            </a:fld>
            <a:endParaRPr lang="en-US"/>
          </a:p>
        </p:txBody>
      </p:sp>
    </p:spTree>
    <p:extLst>
      <p:ext uri="{BB962C8B-B14F-4D97-AF65-F5344CB8AC3E}">
        <p14:creationId xmlns:p14="http://schemas.microsoft.com/office/powerpoint/2010/main" val="13099358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watching, and I hope to see you again soon in one of my many other courses here on Pluralsight.</a:t>
            </a:r>
          </a:p>
        </p:txBody>
      </p:sp>
      <p:sp>
        <p:nvSpPr>
          <p:cNvPr id="4" name="Slide Number Placeholder 3"/>
          <p:cNvSpPr>
            <a:spLocks noGrp="1"/>
          </p:cNvSpPr>
          <p:nvPr>
            <p:ph type="sldNum" sz="quarter" idx="5"/>
          </p:nvPr>
        </p:nvSpPr>
        <p:spPr/>
        <p:txBody>
          <a:bodyPr/>
          <a:lstStyle/>
          <a:p>
            <a:fld id="{9B12E8BE-4BBE-8A43-8656-E20BBFF5E8C9}" type="slidenum">
              <a:rPr lang="en-US" smtClean="0"/>
              <a:t>28</a:t>
            </a:fld>
            <a:endParaRPr lang="en-US"/>
          </a:p>
        </p:txBody>
      </p:sp>
    </p:spTree>
    <p:extLst>
      <p:ext uri="{BB962C8B-B14F-4D97-AF65-F5344CB8AC3E}">
        <p14:creationId xmlns:p14="http://schemas.microsoft.com/office/powerpoint/2010/main" val="271799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should be using KQL?</a:t>
            </a:r>
          </a:p>
          <a:p>
            <a:endParaRPr lang="en-US" dirty="0"/>
          </a:p>
          <a:p>
            <a:r>
              <a:rPr lang="en-US" dirty="0"/>
              <a:t>First are your IT Personnel. As you’ll see in this series, IT Personnel can use Kusto to query that status of servers and other services hosted on on the Azure platform.</a:t>
            </a:r>
          </a:p>
          <a:p>
            <a:endParaRPr lang="en-US" dirty="0"/>
          </a:p>
          <a:p>
            <a:r>
              <a:rPr lang="en-US" dirty="0"/>
              <a:t>Next are Data Analysts. They can use KQL to query business related data to gain insights into the health of the corporation.</a:t>
            </a:r>
          </a:p>
          <a:p>
            <a:endParaRPr lang="en-US" dirty="0"/>
          </a:p>
          <a:p>
            <a:r>
              <a:rPr lang="en-US" dirty="0"/>
              <a:t>Finally, we have Report Writers. Tools such as </a:t>
            </a:r>
            <a:r>
              <a:rPr lang="en-US" dirty="0" err="1"/>
              <a:t>PowerBI</a:t>
            </a:r>
            <a:r>
              <a:rPr lang="en-US" dirty="0"/>
              <a:t> can connect to Azure to query data. Using KQL, Report Writers can author reports that can be used by everyone in the company.</a:t>
            </a:r>
          </a:p>
        </p:txBody>
      </p:sp>
      <p:sp>
        <p:nvSpPr>
          <p:cNvPr id="4" name="Slide Number Placeholder 3"/>
          <p:cNvSpPr>
            <a:spLocks noGrp="1"/>
          </p:cNvSpPr>
          <p:nvPr>
            <p:ph type="sldNum" sz="quarter" idx="5"/>
          </p:nvPr>
        </p:nvSpPr>
        <p:spPr/>
        <p:txBody>
          <a:bodyPr/>
          <a:lstStyle/>
          <a:p>
            <a:fld id="{9B12E8BE-4BBE-8A43-8656-E20BBFF5E8C9}" type="slidenum">
              <a:rPr lang="en-US" smtClean="0"/>
              <a:t>3</a:t>
            </a:fld>
            <a:endParaRPr lang="en-US"/>
          </a:p>
        </p:txBody>
      </p:sp>
    </p:spTree>
    <p:extLst>
      <p:ext uri="{BB962C8B-B14F-4D97-AF65-F5344CB8AC3E}">
        <p14:creationId xmlns:p14="http://schemas.microsoft.com/office/powerpoint/2010/main" val="3815682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the purpose of the Kusto Query Language? Well to quote Microsoft’s own documentation,</a:t>
            </a:r>
            <a:br>
              <a:rPr lang="en-US" dirty="0"/>
            </a:br>
            <a:br>
              <a:rPr lang="en-US" dirty="0"/>
            </a:br>
            <a:r>
              <a:rPr lang="en-US" sz="1200" b="0" i="0" u="none" strike="noStrike" kern="1200" dirty="0">
                <a:solidFill>
                  <a:schemeClr val="tx1"/>
                </a:solidFill>
                <a:effectLst/>
                <a:latin typeface="+mn-lt"/>
                <a:ea typeface="+mn-ea"/>
                <a:cs typeface="+mn-cs"/>
              </a:rPr>
              <a:t>Kusto Query Language is a powerful tool to explore your data and discover patterns, identify anomalies and outliers, create statistical modeling, and more.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Simply put, the Kusto Query Language provides commands to sift through large, and I mean really really large, huge, massive, ginormous quantities of data to find answers to your questions. These questions may be business related, pertaining to the health of your enterprise. Or, as in the examples in this course, questions related to the state of your IT infrastructure.</a:t>
            </a:r>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4</a:t>
            </a:fld>
            <a:endParaRPr lang="en-US"/>
          </a:p>
        </p:txBody>
      </p:sp>
    </p:spTree>
    <p:extLst>
      <p:ext uri="{BB962C8B-B14F-4D97-AF65-F5344CB8AC3E}">
        <p14:creationId xmlns:p14="http://schemas.microsoft.com/office/powerpoint/2010/main" val="2623494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this point we’ve learned there is a cool query language called Kusto, and have identified who should be using it. The next logical question is, where can Kusto be used?</a:t>
            </a:r>
          </a:p>
          <a:p>
            <a:endParaRPr lang="en-US" dirty="0"/>
          </a:p>
          <a:p>
            <a:r>
              <a:rPr lang="en-US" dirty="0"/>
              <a:t>The first place is the Azure Data Explorer. With Azure you can create your own data clusters, then explore them with the Azure Data Explorer using KQL.</a:t>
            </a:r>
          </a:p>
        </p:txBody>
      </p:sp>
      <p:sp>
        <p:nvSpPr>
          <p:cNvPr id="4" name="Slide Number Placeholder 3"/>
          <p:cNvSpPr>
            <a:spLocks noGrp="1"/>
          </p:cNvSpPr>
          <p:nvPr>
            <p:ph type="sldNum" sz="quarter" idx="5"/>
          </p:nvPr>
        </p:nvSpPr>
        <p:spPr/>
        <p:txBody>
          <a:bodyPr/>
          <a:lstStyle/>
          <a:p>
            <a:fld id="{9B12E8BE-4BBE-8A43-8656-E20BBFF5E8C9}" type="slidenum">
              <a:rPr lang="en-US" smtClean="0"/>
              <a:t>5</a:t>
            </a:fld>
            <a:endParaRPr lang="en-US"/>
          </a:p>
        </p:txBody>
      </p:sp>
    </p:spTree>
    <p:extLst>
      <p:ext uri="{BB962C8B-B14F-4D97-AF65-F5344CB8AC3E}">
        <p14:creationId xmlns:p14="http://schemas.microsoft.com/office/powerpoint/2010/main" val="435322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Azure provides a suite of monitoring tools to allow your IT staff to monitor the health of your Azure based IT infrastructure. Many of these tools allow you to use KQL to query the data they collect. The monitoring tool we’ll use for this course is the Log Analytics environment, which you can see here.</a:t>
            </a:r>
          </a:p>
        </p:txBody>
      </p:sp>
      <p:sp>
        <p:nvSpPr>
          <p:cNvPr id="4" name="Slide Number Placeholder 3"/>
          <p:cNvSpPr>
            <a:spLocks noGrp="1"/>
          </p:cNvSpPr>
          <p:nvPr>
            <p:ph type="sldNum" sz="quarter" idx="5"/>
          </p:nvPr>
        </p:nvSpPr>
        <p:spPr/>
        <p:txBody>
          <a:bodyPr/>
          <a:lstStyle/>
          <a:p>
            <a:fld id="{9B12E8BE-4BBE-8A43-8656-E20BBFF5E8C9}" type="slidenum">
              <a:rPr lang="en-US" smtClean="0"/>
              <a:t>6</a:t>
            </a:fld>
            <a:endParaRPr lang="en-US"/>
          </a:p>
        </p:txBody>
      </p:sp>
    </p:spTree>
    <p:extLst>
      <p:ext uri="{BB962C8B-B14F-4D97-AF65-F5344CB8AC3E}">
        <p14:creationId xmlns:p14="http://schemas.microsoft.com/office/powerpoint/2010/main" val="1034463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next module, we’ll be covering some basic terms and definitions used with KQL</a:t>
            </a:r>
          </a:p>
        </p:txBody>
      </p:sp>
      <p:sp>
        <p:nvSpPr>
          <p:cNvPr id="4" name="Slide Number Placeholder 3"/>
          <p:cNvSpPr>
            <a:spLocks noGrp="1"/>
          </p:cNvSpPr>
          <p:nvPr>
            <p:ph type="sldNum" sz="quarter" idx="5"/>
          </p:nvPr>
        </p:nvSpPr>
        <p:spPr/>
        <p:txBody>
          <a:bodyPr/>
          <a:lstStyle/>
          <a:p>
            <a:fld id="{9B12E8BE-4BBE-8A43-8656-E20BBFF5E8C9}" type="slidenum">
              <a:rPr lang="en-US" smtClean="0"/>
              <a:t>7</a:t>
            </a:fld>
            <a:endParaRPr lang="en-US"/>
          </a:p>
        </p:txBody>
      </p:sp>
    </p:spTree>
    <p:extLst>
      <p:ext uri="{BB962C8B-B14F-4D97-AF65-F5344CB8AC3E}">
        <p14:creationId xmlns:p14="http://schemas.microsoft.com/office/powerpoint/2010/main" val="1791395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we’ll learn some of the terms used with KQL and define them, within the context of the environments they are used in.</a:t>
            </a:r>
          </a:p>
        </p:txBody>
      </p:sp>
      <p:sp>
        <p:nvSpPr>
          <p:cNvPr id="4" name="Slide Number Placeholder 3"/>
          <p:cNvSpPr>
            <a:spLocks noGrp="1"/>
          </p:cNvSpPr>
          <p:nvPr>
            <p:ph type="sldNum" sz="quarter" idx="5"/>
          </p:nvPr>
        </p:nvSpPr>
        <p:spPr/>
        <p:txBody>
          <a:bodyPr/>
          <a:lstStyle/>
          <a:p>
            <a:fld id="{9B12E8BE-4BBE-8A43-8656-E20BBFF5E8C9}" type="slidenum">
              <a:rPr lang="en-US" smtClean="0"/>
              <a:t>8</a:t>
            </a:fld>
            <a:endParaRPr lang="en-US"/>
          </a:p>
        </p:txBody>
      </p:sp>
    </p:spTree>
    <p:extLst>
      <p:ext uri="{BB962C8B-B14F-4D97-AF65-F5344CB8AC3E}">
        <p14:creationId xmlns:p14="http://schemas.microsoft.com/office/powerpoint/2010/main" val="404782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part, let’s take a look at the Azure Data Explorer. </a:t>
            </a:r>
          </a:p>
          <a:p>
            <a:endParaRPr lang="en-US" dirty="0"/>
          </a:p>
          <a:p>
            <a:r>
              <a:rPr lang="en-US" dirty="0"/>
              <a:t>We’ve connected the Azure Data Explorer to a Cluster. Azure allows us to create our own Clusters to store data. You can think of a cluster like a database server. Be aware though, that while the terminology in Kusto shares some of the same terminology as SQL Server, they are vastly different under the hood.</a:t>
            </a:r>
          </a:p>
          <a:p>
            <a:endParaRPr lang="en-US" dirty="0"/>
          </a:p>
          <a:p>
            <a:r>
              <a:rPr lang="en-US" dirty="0"/>
              <a:t>If you look on the left, in the data pane portion of the UI, you can see I’ve connected to a cluster that I created named </a:t>
            </a:r>
            <a:r>
              <a:rPr lang="en-US" dirty="0" err="1"/>
              <a:t>MyFreeCluster</a:t>
            </a:r>
            <a:r>
              <a:rPr lang="en-US" dirty="0"/>
              <a:t>.</a:t>
            </a:r>
          </a:p>
        </p:txBody>
      </p:sp>
      <p:sp>
        <p:nvSpPr>
          <p:cNvPr id="4" name="Slide Number Placeholder 3"/>
          <p:cNvSpPr>
            <a:spLocks noGrp="1"/>
          </p:cNvSpPr>
          <p:nvPr>
            <p:ph type="sldNum" sz="quarter" idx="5"/>
          </p:nvPr>
        </p:nvSpPr>
        <p:spPr/>
        <p:txBody>
          <a:bodyPr/>
          <a:lstStyle/>
          <a:p>
            <a:fld id="{9B12E8BE-4BBE-8A43-8656-E20BBFF5E8C9}" type="slidenum">
              <a:rPr lang="en-US" smtClean="0"/>
              <a:t>9</a:t>
            </a:fld>
            <a:endParaRPr lang="en-US"/>
          </a:p>
        </p:txBody>
      </p:sp>
    </p:spTree>
    <p:extLst>
      <p:ext uri="{BB962C8B-B14F-4D97-AF65-F5344CB8AC3E}">
        <p14:creationId xmlns:p14="http://schemas.microsoft.com/office/powerpoint/2010/main" val="140503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Light" charset="0"/>
                <a:cs typeface="PS TT Commons Light"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Light" charset="0"/>
                <a:cs typeface="PS TT Commons Light"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Light" charset="0"/>
                <a:cs typeface="PS TT Commons Light"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Light" charset="0"/>
                <a:cs typeface="PS TT Commons Light"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Light" charset="0"/>
                <a:cs typeface="PS TT Commons Light"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Light" charset="0"/>
                <a:cs typeface="PS TT Commons Light"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Light" charset="0"/>
                <a:cs typeface="PS TT Commons Light"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Light" charset="0"/>
                <a:cs typeface="PS TT Commons Light"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Light" charset="0"/>
                <a:cs typeface="PS TT Commons Light"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Light" charset="0"/>
                <a:cs typeface="PS TT Commons Light"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Light" charset="0"/>
                <a:cs typeface="PS TT Commons Light"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Light" charset="0"/>
                <a:cs typeface="PS TT Commons Light"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Light" charset="0"/>
                <a:cs typeface="PS TT Commons Light"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Light" charset="0"/>
                <a:cs typeface="PS TT Commons Light"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Light" charset="0"/>
                <a:cs typeface="PS TT Commons Light"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Light" charset="0"/>
                <a:cs typeface="PS TT Commons Light" charset="0"/>
              </a:defRPr>
            </a:lvl1pPr>
            <a:lvl2pPr>
              <a:defRPr/>
            </a:lvl2pPr>
          </a:lstStyle>
          <a:p>
            <a:pPr lvl="0"/>
            <a:r>
              <a:rPr lang="en-US" dirty="0"/>
              <a:t>Add text here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Module Title Slide">
    <p:spTree>
      <p:nvGrpSpPr>
        <p:cNvPr id="1" name=""/>
        <p:cNvGrpSpPr/>
        <p:nvPr/>
      </p:nvGrpSpPr>
      <p:grpSpPr>
        <a:xfrm>
          <a:off x="0" y="0"/>
          <a:ext cx="0" cy="0"/>
          <a:chOff x="0" y="0"/>
          <a:chExt cx="0" cy="0"/>
        </a:xfrm>
      </p:grpSpPr>
      <p:sp>
        <p:nvSpPr>
          <p:cNvPr id="9"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12" name="Text Placeholder 16"/>
          <p:cNvSpPr>
            <a:spLocks noGrp="1"/>
          </p:cNvSpPr>
          <p:nvPr>
            <p:ph type="body" sz="quarter" idx="12" hasCustomPrompt="1"/>
          </p:nvPr>
        </p:nvSpPr>
        <p:spPr>
          <a:xfrm>
            <a:off x="4693921" y="6914604"/>
            <a:ext cx="9579639" cy="610908"/>
          </a:xfrm>
          <a:prstGeom prst="rect">
            <a:avLst/>
          </a:prstGeom>
        </p:spPr>
        <p:txBody>
          <a:bodyPr lIns="91440" tIns="45720" rIns="91440" anchor="t" anchorCtr="0">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3" name="Text Placeholder 20"/>
          <p:cNvSpPr>
            <a:spLocks noGrp="1"/>
          </p:cNvSpPr>
          <p:nvPr>
            <p:ph type="body" sz="quarter" idx="14" hasCustomPrompt="1"/>
          </p:nvPr>
        </p:nvSpPr>
        <p:spPr>
          <a:xfrm>
            <a:off x="4692650"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4" name="Text Placeholder 18"/>
          <p:cNvSpPr>
            <a:spLocks noGrp="1"/>
          </p:cNvSpPr>
          <p:nvPr>
            <p:ph type="body" sz="quarter" idx="13" hasCustomPrompt="1"/>
          </p:nvPr>
        </p:nvSpPr>
        <p:spPr>
          <a:xfrm>
            <a:off x="4693922" y="7525512"/>
            <a:ext cx="9579637" cy="685800"/>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cxnSp>
        <p:nvCxnSpPr>
          <p:cNvPr id="15" name="Straight Connector 14"/>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8"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Module Title in Title Case</a:t>
            </a:r>
          </a:p>
        </p:txBody>
      </p:sp>
      <p:grpSp>
        <p:nvGrpSpPr>
          <p:cNvPr id="8" name="Group 7"/>
          <p:cNvGrpSpPr/>
          <p:nvPr userDrawn="1"/>
        </p:nvGrpSpPr>
        <p:grpSpPr>
          <a:xfrm>
            <a:off x="0" y="-1572769"/>
            <a:ext cx="11119104" cy="1307592"/>
            <a:chOff x="0" y="-1572769"/>
            <a:chExt cx="11119104" cy="1307592"/>
          </a:xfrm>
        </p:grpSpPr>
        <p:sp>
          <p:nvSpPr>
            <p:cNvPr id="10" name="Rectangle 9"/>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1" name="Picture 10"/>
            <p:cNvPicPr>
              <a:picLocks noChangeAspect="1"/>
            </p:cNvPicPr>
            <p:nvPr userDrawn="1"/>
          </p:nvPicPr>
          <p:blipFill>
            <a:blip r:embed="rId2"/>
            <a:stretch>
              <a:fillRect/>
            </a:stretch>
          </p:blipFill>
          <p:spPr>
            <a:xfrm>
              <a:off x="3984003" y="-1299965"/>
              <a:ext cx="6870700" cy="787400"/>
            </a:xfrm>
            <a:prstGeom prst="rect">
              <a:avLst/>
            </a:prstGeom>
          </p:spPr>
        </p:pic>
        <p:sp>
          <p:nvSpPr>
            <p:cNvPr id="16" name="Rectangle 15"/>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1194018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Light" charset="0"/>
                <a:cs typeface="PS TT Commons Light"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Light" charset="0"/>
                <a:cs typeface="PS TT Commons Light"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Light" charset="0"/>
                <a:cs typeface="PS TT Commons Light"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Light" charset="0"/>
                <a:cs typeface="PS TT Commons Light"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Light" charset="0"/>
                <a:cs typeface="PS TT Commons Light"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Light" charset="0"/>
                <a:cs typeface="PS TT Commons Light"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Light" charset="0"/>
                <a:cs typeface="PS TT Commons Light"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Light" charset="0"/>
                <a:cs typeface="PS TT Commons Light"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Light" charset="0"/>
                <a:cs typeface="PS TT Commons Light"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Light" charset="0"/>
                <a:cs typeface="PS TT Commons Light"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Light" charset="0"/>
                <a:cs typeface="PS TT Commons Light"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Light" charset="0"/>
                <a:cs typeface="PS TT Commons Light"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Light" charset="0"/>
                <a:cs typeface="PS TT Commons Light"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Light" charset="0"/>
                <a:cs typeface="PS TT Commons Light"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Light" charset="0"/>
                <a:cs typeface="PS TT Commons Light"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Light" charset="0"/>
                <a:cs typeface="PS TT Commons Light"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Light" charset="0"/>
                <a:cs typeface="PS TT Commons Light"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Light" charset="0"/>
                <a:cs typeface="PS TT Commons Light"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Light" charset="0"/>
                <a:cs typeface="PS TT Commons Light"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Light" charset="0"/>
                <a:cs typeface="PS TT Commons Light"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Light" charset="0"/>
                <a:cs typeface="PS TT Commons Light"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Light" charset="0"/>
                <a:cs typeface="PS TT Commons Light"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Light" charset="0"/>
                <a:cs typeface="PS TT Commons Light"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Light" charset="0"/>
                <a:cs typeface="PS TT Commons Light"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Light" charset="0"/>
                <a:cs typeface="PS TT Commons Light"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Light" charset="0"/>
                <a:cs typeface="PS TT Commons Light" charset="0"/>
              </a:defRPr>
            </a:lvl1pPr>
          </a:lstStyle>
          <a:p>
            <a:pPr lvl="0"/>
            <a:r>
              <a:rPr lang="en-US"/>
              <a:t>Add text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Light" charset="0"/>
                <a:cs typeface="PS TT Commons Light"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Light" charset="0"/>
                <a:cs typeface="PS TT Commons Light"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5" name="Rectangle 4"/>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5" name="Rectangle 4"/>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Light" charset="0"/>
                <a:cs typeface="PS TT Commons Light"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Light" charset="0"/>
                <a:cs typeface="PS TT Commons Light"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9" name="Rectangle 8"/>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7957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Light" charset="0"/>
                <a:cs typeface="PS TT Commons Light"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Light" charset="0"/>
                <a:cs typeface="PS TT Commons Light"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9" name="Rectangle 8"/>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Light" charset="0"/>
                <a:ea typeface="PS TT Commons Light" charset="0"/>
                <a:cs typeface="PS TT Commons Light" charset="0"/>
              </a:defRPr>
            </a:lvl1pPr>
          </a:lstStyle>
          <a:p>
            <a:pPr lvl="0"/>
            <a:r>
              <a:rPr lang="en-US"/>
              <a:t>Citation: Author/Source, Title, Link/Short Url</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5675127" cy="1036297"/>
          </a:xfrm>
        </p:spPr>
        <p:txBody>
          <a:bodyPr anchor="b">
            <a:noAutofit/>
          </a:bodyPr>
          <a:lstStyle>
            <a:lvl1pPr algn="l">
              <a:defRPr sz="4600">
                <a:solidFill>
                  <a:schemeClr val="tx2"/>
                </a:solidFill>
                <a:latin typeface="+mn-lt"/>
              </a:defRPr>
            </a:lvl1pPr>
          </a:lstStyle>
          <a:p>
            <a:r>
              <a:rPr lang="en-US"/>
              <a:t>More Information</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Light" charset="0"/>
                <a:cs typeface="PS TT Commons Light" charset="0"/>
              </a:defRPr>
            </a:lvl1pPr>
          </a:lstStyle>
          <a:p>
            <a:pPr lvl="0"/>
            <a:r>
              <a:rPr lang="en-US"/>
              <a:t>Title of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Light" charset="0"/>
                <a:cs typeface="PS TT Commons Light"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Light" charset="0"/>
                <a:cs typeface="PS TT Commons Light"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Light" charset="0"/>
                <a:cs typeface="PS TT Commons Light"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Light" charset="0"/>
                <a:cs typeface="PS TT Commons Light"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4153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7957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8"/>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5">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bldLvl="5">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subTnLst>
                    <p:animClr clrSpc="rgb" dir="cw">
                      <p:cBhvr override="childStyle">
                        <p:cTn dur="1" fill="hold" display="0" masterRel="nextClick" afterEffect="1"/>
                        <p:tgtEl>
                          <p:spTgt spid="15"/>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microsoft.com/office/2007/relationships/hdphoto" Target="../media/hdphoto1.wdp"/><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60" cstate="print">
            <a:alphaModFix amt="60000"/>
            <a:extLst>
              <a:ext uri="{BEBA8EAE-BF5A-486C-A8C5-ECC9F3942E4B}">
                <a14:imgProps xmlns:a14="http://schemas.microsoft.com/office/drawing/2010/main">
                  <a14:imgLayer r:embed="rId61">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7228234" y="9224195"/>
            <a:ext cx="674736" cy="674736"/>
          </a:xfrm>
          <a:prstGeom prst="rect">
            <a:avLst/>
          </a:prstGeom>
        </p:spPr>
      </p:pic>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724" r:id="rId2"/>
    <p:sldLayoutId id="2147483673" r:id="rId3"/>
    <p:sldLayoutId id="2147483715" r:id="rId4"/>
    <p:sldLayoutId id="2147483732" r:id="rId5"/>
    <p:sldLayoutId id="2147483733" r:id="rId6"/>
    <p:sldLayoutId id="2147483666" r:id="rId7"/>
    <p:sldLayoutId id="2147483675" r:id="rId8"/>
    <p:sldLayoutId id="2147483676" r:id="rId9"/>
    <p:sldLayoutId id="2147483681" r:id="rId10"/>
    <p:sldLayoutId id="2147483677" r:id="rId11"/>
    <p:sldLayoutId id="2147483679" r:id="rId12"/>
    <p:sldLayoutId id="2147483680" r:id="rId13"/>
    <p:sldLayoutId id="2147483686" r:id="rId14"/>
    <p:sldLayoutId id="2147483730" r:id="rId15"/>
    <p:sldLayoutId id="2147483683" r:id="rId16"/>
    <p:sldLayoutId id="2147483729" r:id="rId17"/>
    <p:sldLayoutId id="2147483684" r:id="rId18"/>
    <p:sldLayoutId id="2147483728" r:id="rId19"/>
    <p:sldLayoutId id="2147483685"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7" r:id="rId29"/>
    <p:sldLayoutId id="2147483695" r:id="rId30"/>
    <p:sldLayoutId id="2147483696" r:id="rId31"/>
    <p:sldLayoutId id="2147483698" r:id="rId32"/>
    <p:sldLayoutId id="2147483699" r:id="rId33"/>
    <p:sldLayoutId id="2147483700" r:id="rId34"/>
    <p:sldLayoutId id="2147483737" r:id="rId35"/>
    <p:sldLayoutId id="2147483701" r:id="rId36"/>
    <p:sldLayoutId id="2147483702" r:id="rId37"/>
    <p:sldLayoutId id="2147483703" r:id="rId38"/>
    <p:sldLayoutId id="2147483704" r:id="rId39"/>
    <p:sldLayoutId id="2147483705" r:id="rId40"/>
    <p:sldLayoutId id="2147483706" r:id="rId41"/>
    <p:sldLayoutId id="2147483707" r:id="rId42"/>
    <p:sldLayoutId id="2147483662" r:id="rId43"/>
    <p:sldLayoutId id="2147483708" r:id="rId44"/>
    <p:sldLayoutId id="2147483664" r:id="rId45"/>
    <p:sldLayoutId id="2147483735" r:id="rId46"/>
    <p:sldLayoutId id="2147483709" r:id="rId47"/>
    <p:sldLayoutId id="2147483710" r:id="rId48"/>
    <p:sldLayoutId id="2147483731" r:id="rId49"/>
    <p:sldLayoutId id="2147483711" r:id="rId50"/>
    <p:sldLayoutId id="2147483712" r:id="rId51"/>
    <p:sldLayoutId id="2147483713" r:id="rId52"/>
    <p:sldLayoutId id="2147483719" r:id="rId53"/>
    <p:sldLayoutId id="2147483720" r:id="rId54"/>
    <p:sldLayoutId id="2147483722" r:id="rId55"/>
    <p:sldLayoutId id="2147483734" r:id="rId56"/>
    <p:sldLayoutId id="2147483714" r:id="rId57"/>
    <p:sldLayoutId id="2147483736" r:id="rId5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jpg"/><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portal.azure.com/#view/Microsoft_Azure_Monitoring_Logs/DemoLogsBlade"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Kusto Query Language: Getting Started</a:t>
            </a:r>
          </a:p>
        </p:txBody>
      </p:sp>
      <p:sp>
        <p:nvSpPr>
          <p:cNvPr id="3" name="Text Placeholder 2"/>
          <p:cNvSpPr>
            <a:spLocks noGrp="1"/>
          </p:cNvSpPr>
          <p:nvPr>
            <p:ph type="body" sz="quarter" idx="11"/>
          </p:nvPr>
        </p:nvSpPr>
        <p:spPr/>
        <p:txBody>
          <a:bodyPr/>
          <a:lstStyle/>
          <a:p>
            <a:r>
              <a:rPr lang="en-US" dirty="0"/>
              <a:t>Introduction to the Kusto Query Language</a:t>
            </a:r>
          </a:p>
        </p:txBody>
      </p:sp>
      <p:sp>
        <p:nvSpPr>
          <p:cNvPr id="4" name="Text Placeholder 3"/>
          <p:cNvSpPr>
            <a:spLocks noGrp="1"/>
          </p:cNvSpPr>
          <p:nvPr>
            <p:ph type="body" sz="quarter" idx="12"/>
          </p:nvPr>
        </p:nvSpPr>
        <p:spPr/>
        <p:txBody>
          <a:bodyPr/>
          <a:lstStyle/>
          <a:p>
            <a:r>
              <a:rPr lang="en-US" dirty="0"/>
              <a:t>Robert C. Cain</a:t>
            </a:r>
          </a:p>
        </p:txBody>
      </p:sp>
      <p:sp>
        <p:nvSpPr>
          <p:cNvPr id="5" name="Text Placeholder 4"/>
          <p:cNvSpPr>
            <a:spLocks noGrp="1"/>
          </p:cNvSpPr>
          <p:nvPr>
            <p:ph type="body" sz="quarter" idx="13"/>
          </p:nvPr>
        </p:nvSpPr>
        <p:spPr/>
        <p:txBody>
          <a:bodyPr/>
          <a:lstStyle/>
          <a:p>
            <a:r>
              <a:rPr lang="en-US" dirty="0"/>
              <a:t>Owner, Arcane Training and Consulting</a:t>
            </a:r>
          </a:p>
        </p:txBody>
      </p:sp>
      <p:sp>
        <p:nvSpPr>
          <p:cNvPr id="6" name="Text Placeholder 5"/>
          <p:cNvSpPr>
            <a:spLocks noGrp="1"/>
          </p:cNvSpPr>
          <p:nvPr>
            <p:ph type="body" sz="quarter" idx="14"/>
          </p:nvPr>
        </p:nvSpPr>
        <p:spPr/>
        <p:txBody>
          <a:bodyPr/>
          <a:lstStyle/>
          <a:p>
            <a:r>
              <a:rPr lang="en-US" dirty="0"/>
              <a:t>@</a:t>
            </a:r>
            <a:r>
              <a:rPr lang="en-US" dirty="0" err="1"/>
              <a:t>ArcaneCode</a:t>
            </a:r>
            <a:r>
              <a:rPr lang="en-US" dirty="0"/>
              <a:t>    </a:t>
            </a:r>
            <a:r>
              <a:rPr lang="en-US" dirty="0" err="1"/>
              <a:t>www.arcanecode.com</a:t>
            </a:r>
            <a:endParaRPr lang="en-US" dirty="0"/>
          </a:p>
        </p:txBody>
      </p:sp>
      <p:pic>
        <p:nvPicPr>
          <p:cNvPr id="8" name="Picture Placeholder 7"/>
          <p:cNvPicPr>
            <a:picLocks noGrp="1" noChangeAspect="1"/>
          </p:cNvPicPr>
          <p:nvPr>
            <p:ph type="pic" sz="quarter" idx="15"/>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8" r="28"/>
          <a:stretch>
            <a:fillRect/>
          </a:stretch>
        </p:blipFill>
        <p:spPr/>
      </p:pic>
      <p:pic>
        <p:nvPicPr>
          <p:cNvPr id="7" name="Picture Placeholder 6">
            <a:extLst>
              <a:ext uri="{FF2B5EF4-FFF2-40B4-BE49-F238E27FC236}">
                <a16:creationId xmlns:a16="http://schemas.microsoft.com/office/drawing/2014/main" id="{059D98DC-A392-8913-35FE-A3E8BE877A11}"/>
              </a:ext>
            </a:extLst>
          </p:cNvPr>
          <p:cNvPicPr>
            <a:picLocks noChangeAspect="1"/>
          </p:cNvPicPr>
          <p:nvPr/>
        </p:nvPicPr>
        <p:blipFill>
          <a:blip r:embed="rId5"/>
          <a:srcRect t="12500" b="12500"/>
          <a:stretch/>
        </p:blipFill>
        <p:spPr>
          <a:xfrm>
            <a:off x="1534418" y="6503077"/>
            <a:ext cx="2834640" cy="2834640"/>
          </a:xfrm>
          <a:prstGeom prst="ellipse">
            <a:avLst/>
          </a:prstGeom>
          <a:solidFill>
            <a:schemeClr val="bg1">
              <a:lumMod val="95000"/>
            </a:schemeClr>
          </a:solidFill>
          <a:ln w="3175">
            <a:noFill/>
          </a:ln>
        </p:spPr>
      </p:pic>
    </p:spTree>
    <p:extLst>
      <p:ext uri="{BB962C8B-B14F-4D97-AF65-F5344CB8AC3E}">
        <p14:creationId xmlns:p14="http://schemas.microsoft.com/office/powerpoint/2010/main" val="1012219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rcRect l="1362" r="1362"/>
          <a:stretch/>
        </p:blipFill>
        <p:spPr>
          <a:xfrm>
            <a:off x="-114300" y="0"/>
            <a:ext cx="18402300" cy="10287000"/>
          </a:xfrm>
          <a:prstGeom prst="rect">
            <a:avLst/>
          </a:prstGeom>
        </p:spPr>
      </p:pic>
    </p:spTree>
    <p:extLst>
      <p:ext uri="{BB962C8B-B14F-4D97-AF65-F5344CB8AC3E}">
        <p14:creationId xmlns:p14="http://schemas.microsoft.com/office/powerpoint/2010/main" val="802366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rcRect l="1362" r="1362"/>
          <a:stretch/>
        </p:blipFill>
        <p:spPr>
          <a:xfrm>
            <a:off x="-114300" y="0"/>
            <a:ext cx="18402300" cy="10287000"/>
          </a:xfrm>
          <a:prstGeom prst="rect">
            <a:avLst/>
          </a:prstGeom>
        </p:spPr>
      </p:pic>
    </p:spTree>
    <p:extLst>
      <p:ext uri="{BB962C8B-B14F-4D97-AF65-F5344CB8AC3E}">
        <p14:creationId xmlns:p14="http://schemas.microsoft.com/office/powerpoint/2010/main" val="3037849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rcRect l="1362" r="1362"/>
          <a:stretch/>
        </p:blipFill>
        <p:spPr>
          <a:xfrm>
            <a:off x="-114300" y="0"/>
            <a:ext cx="18402300" cy="10287000"/>
          </a:xfrm>
          <a:prstGeom prst="rect">
            <a:avLst/>
          </a:prstGeom>
        </p:spPr>
      </p:pic>
    </p:spTree>
    <p:extLst>
      <p:ext uri="{BB962C8B-B14F-4D97-AF65-F5344CB8AC3E}">
        <p14:creationId xmlns:p14="http://schemas.microsoft.com/office/powerpoint/2010/main" val="1430414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rcRect l="1362" r="1362"/>
          <a:stretch/>
        </p:blipFill>
        <p:spPr>
          <a:xfrm>
            <a:off x="-114300" y="0"/>
            <a:ext cx="18402300" cy="10287000"/>
          </a:xfrm>
          <a:prstGeom prst="rect">
            <a:avLst/>
          </a:prstGeom>
        </p:spPr>
      </p:pic>
    </p:spTree>
    <p:extLst>
      <p:ext uri="{BB962C8B-B14F-4D97-AF65-F5344CB8AC3E}">
        <p14:creationId xmlns:p14="http://schemas.microsoft.com/office/powerpoint/2010/main" val="2155478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rcRect l="1362" r="1362"/>
          <a:stretch/>
        </p:blipFill>
        <p:spPr>
          <a:xfrm>
            <a:off x="-114300" y="0"/>
            <a:ext cx="18402300" cy="10287000"/>
          </a:xfrm>
          <a:prstGeom prst="rect">
            <a:avLst/>
          </a:prstGeom>
        </p:spPr>
      </p:pic>
    </p:spTree>
    <p:extLst>
      <p:ext uri="{BB962C8B-B14F-4D97-AF65-F5344CB8AC3E}">
        <p14:creationId xmlns:p14="http://schemas.microsoft.com/office/powerpoint/2010/main" val="2538040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rcRect l="1362" r="1362"/>
          <a:stretch/>
        </p:blipFill>
        <p:spPr>
          <a:xfrm>
            <a:off x="-114300" y="0"/>
            <a:ext cx="18402300" cy="10287000"/>
          </a:xfrm>
          <a:prstGeom prst="rect">
            <a:avLst/>
          </a:prstGeom>
        </p:spPr>
      </p:pic>
    </p:spTree>
    <p:extLst>
      <p:ext uri="{BB962C8B-B14F-4D97-AF65-F5344CB8AC3E}">
        <p14:creationId xmlns:p14="http://schemas.microsoft.com/office/powerpoint/2010/main" val="2222957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rcRect l="1362" r="1362"/>
          <a:stretch/>
        </p:blipFill>
        <p:spPr>
          <a:xfrm>
            <a:off x="-114300" y="0"/>
            <a:ext cx="18402300" cy="10287000"/>
          </a:xfrm>
          <a:prstGeom prst="rect">
            <a:avLst/>
          </a:prstGeom>
        </p:spPr>
      </p:pic>
    </p:spTree>
    <p:extLst>
      <p:ext uri="{BB962C8B-B14F-4D97-AF65-F5344CB8AC3E}">
        <p14:creationId xmlns:p14="http://schemas.microsoft.com/office/powerpoint/2010/main" val="94428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rcRect l="1362" r="1362"/>
          <a:stretch/>
        </p:blipFill>
        <p:spPr>
          <a:xfrm>
            <a:off x="-114300" y="0"/>
            <a:ext cx="18402300" cy="10287000"/>
          </a:xfrm>
          <a:prstGeom prst="rect">
            <a:avLst/>
          </a:prstGeom>
        </p:spPr>
      </p:pic>
    </p:spTree>
    <p:extLst>
      <p:ext uri="{BB962C8B-B14F-4D97-AF65-F5344CB8AC3E}">
        <p14:creationId xmlns:p14="http://schemas.microsoft.com/office/powerpoint/2010/main" val="1853723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rcRect l="1362" r="1362"/>
          <a:stretch/>
        </p:blipFill>
        <p:spPr>
          <a:xfrm>
            <a:off x="-114300" y="0"/>
            <a:ext cx="18402300" cy="10287000"/>
          </a:xfrm>
          <a:prstGeom prst="rect">
            <a:avLst/>
          </a:prstGeom>
        </p:spPr>
      </p:pic>
    </p:spTree>
    <p:extLst>
      <p:ext uri="{BB962C8B-B14F-4D97-AF65-F5344CB8AC3E}">
        <p14:creationId xmlns:p14="http://schemas.microsoft.com/office/powerpoint/2010/main" val="3471644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rcRect l="1362" r="1362"/>
          <a:stretch/>
        </p:blipFill>
        <p:spPr>
          <a:xfrm>
            <a:off x="-114300" y="0"/>
            <a:ext cx="18402300" cy="10287000"/>
          </a:xfrm>
          <a:prstGeom prst="rect">
            <a:avLst/>
          </a:prstGeom>
        </p:spPr>
      </p:pic>
    </p:spTree>
    <p:extLst>
      <p:ext uri="{BB962C8B-B14F-4D97-AF65-F5344CB8AC3E}">
        <p14:creationId xmlns:p14="http://schemas.microsoft.com/office/powerpoint/2010/main" val="1460707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Overview</a:t>
            </a:r>
          </a:p>
        </p:txBody>
      </p:sp>
      <p:sp>
        <p:nvSpPr>
          <p:cNvPr id="3" name="Text Placeholder 2"/>
          <p:cNvSpPr>
            <a:spLocks noGrp="1"/>
          </p:cNvSpPr>
          <p:nvPr>
            <p:ph type="body" sz="quarter" idx="14"/>
          </p:nvPr>
        </p:nvSpPr>
        <p:spPr/>
        <p:txBody>
          <a:bodyPr/>
          <a:lstStyle/>
          <a:p>
            <a:r>
              <a:rPr lang="en-US" dirty="0"/>
              <a:t>Introduction to KQL</a:t>
            </a:r>
          </a:p>
          <a:p>
            <a:pPr lvl="1"/>
            <a:r>
              <a:rPr lang="en-US" dirty="0"/>
              <a:t>Who should be using KQL</a:t>
            </a:r>
          </a:p>
          <a:p>
            <a:pPr lvl="1"/>
            <a:r>
              <a:rPr lang="en-US" dirty="0"/>
              <a:t>What is the purpose of KQL</a:t>
            </a:r>
          </a:p>
          <a:p>
            <a:pPr lvl="1"/>
            <a:r>
              <a:rPr lang="en-US" dirty="0"/>
              <a:t>Where should KQL be used</a:t>
            </a:r>
          </a:p>
          <a:p>
            <a:pPr marL="101600" lvl="1" indent="0">
              <a:spcBef>
                <a:spcPts val="2700"/>
              </a:spcBef>
              <a:buNone/>
            </a:pPr>
            <a:r>
              <a:rPr lang="en-US" dirty="0">
                <a:latin typeface="+mn-lt"/>
              </a:rPr>
              <a:t>Terms and Definitions</a:t>
            </a:r>
          </a:p>
          <a:p>
            <a:pPr marL="914400" lvl="1" indent="-457200"/>
            <a:r>
              <a:rPr lang="en-US" dirty="0"/>
              <a:t>Table Groups</a:t>
            </a:r>
          </a:p>
          <a:p>
            <a:pPr marL="914400" lvl="1" indent="-457200"/>
            <a:r>
              <a:rPr lang="en-US" dirty="0"/>
              <a:t>Tables</a:t>
            </a:r>
          </a:p>
          <a:p>
            <a:pPr marL="914400" lvl="1" indent="-457200"/>
            <a:r>
              <a:rPr lang="en-US" dirty="0"/>
              <a:t>Columns</a:t>
            </a:r>
          </a:p>
          <a:p>
            <a:pPr marL="0" indent="0">
              <a:buNone/>
            </a:pPr>
            <a:r>
              <a:rPr lang="en-US" dirty="0"/>
              <a:t> The Log Analytics Demo Environment</a:t>
            </a:r>
          </a:p>
        </p:txBody>
      </p:sp>
    </p:spTree>
    <p:extLst>
      <p:ext uri="{BB962C8B-B14F-4D97-AF65-F5344CB8AC3E}">
        <p14:creationId xmlns:p14="http://schemas.microsoft.com/office/powerpoint/2010/main" val="1744308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Up Next:</a:t>
            </a:r>
          </a:p>
          <a:p>
            <a:r>
              <a:rPr lang="en-US" dirty="0"/>
              <a:t>The Log Analytics Demo Environment</a:t>
            </a:r>
          </a:p>
        </p:txBody>
      </p:sp>
    </p:spTree>
    <p:extLst>
      <p:ext uri="{BB962C8B-B14F-4D97-AF65-F5344CB8AC3E}">
        <p14:creationId xmlns:p14="http://schemas.microsoft.com/office/powerpoint/2010/main" val="4120580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Robert C. Cain</a:t>
            </a:r>
          </a:p>
        </p:txBody>
      </p:sp>
      <p:sp>
        <p:nvSpPr>
          <p:cNvPr id="4" name="Text Placeholder 3"/>
          <p:cNvSpPr>
            <a:spLocks noGrp="1"/>
          </p:cNvSpPr>
          <p:nvPr>
            <p:ph type="body" sz="quarter" idx="14"/>
          </p:nvPr>
        </p:nvSpPr>
        <p:spPr/>
        <p:txBody>
          <a:bodyPr/>
          <a:lstStyle/>
          <a:p>
            <a:r>
              <a:rPr lang="en-US" dirty="0"/>
              <a:t>@</a:t>
            </a:r>
            <a:r>
              <a:rPr lang="en-US" dirty="0" err="1"/>
              <a:t>ArcaneCode</a:t>
            </a:r>
            <a:r>
              <a:rPr lang="en-US" dirty="0"/>
              <a:t>    </a:t>
            </a:r>
            <a:r>
              <a:rPr lang="en-US" dirty="0" err="1"/>
              <a:t>www.arcanecode.com</a:t>
            </a:r>
            <a:endParaRPr lang="en-US" dirty="0"/>
          </a:p>
        </p:txBody>
      </p:sp>
      <p:sp>
        <p:nvSpPr>
          <p:cNvPr id="5" name="Text Placeholder 4"/>
          <p:cNvSpPr>
            <a:spLocks noGrp="1"/>
          </p:cNvSpPr>
          <p:nvPr>
            <p:ph type="body" sz="quarter" idx="13"/>
          </p:nvPr>
        </p:nvSpPr>
        <p:spPr/>
        <p:txBody>
          <a:bodyPr/>
          <a:lstStyle/>
          <a:p>
            <a:r>
              <a:rPr lang="en-US" dirty="0"/>
              <a:t>Owner, Arcane Training and Consulting</a:t>
            </a:r>
          </a:p>
        </p:txBody>
      </p:sp>
      <p:sp>
        <p:nvSpPr>
          <p:cNvPr id="6" name="Text Placeholder 5"/>
          <p:cNvSpPr>
            <a:spLocks noGrp="1"/>
          </p:cNvSpPr>
          <p:nvPr>
            <p:ph type="body" sz="quarter" idx="10"/>
          </p:nvPr>
        </p:nvSpPr>
        <p:spPr/>
        <p:txBody>
          <a:bodyPr/>
          <a:lstStyle/>
          <a:p>
            <a:r>
              <a:rPr lang="en-US" dirty="0"/>
              <a:t>The Log Analytics Demo Environment</a:t>
            </a:r>
          </a:p>
        </p:txBody>
      </p:sp>
      <p:pic>
        <p:nvPicPr>
          <p:cNvPr id="7" name="Picture Placeholder 6"/>
          <p:cNvPicPr>
            <a:picLocks noGrp="1" noChangeAspect="1"/>
          </p:cNvPicPr>
          <p:nvPr>
            <p:ph type="pic" sz="quarter" idx="15"/>
          </p:nvPr>
        </p:nvPicPr>
        <p:blipFill>
          <a:blip r:embed="rId3"/>
          <a:srcRect t="12500" b="12500"/>
          <a:stretch/>
        </p:blipFill>
        <p:spPr>
          <a:xfrm>
            <a:off x="1463043" y="6489577"/>
            <a:ext cx="2834640" cy="2834640"/>
          </a:xfrm>
        </p:spPr>
      </p:pic>
    </p:spTree>
    <p:extLst>
      <p:ext uri="{BB962C8B-B14F-4D97-AF65-F5344CB8AC3E}">
        <p14:creationId xmlns:p14="http://schemas.microsoft.com/office/powerpoint/2010/main" val="3494141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Free Log Analytics Demo Environment</a:t>
            </a:r>
          </a:p>
          <a:p>
            <a:pPr lvl="1"/>
            <a:r>
              <a:rPr lang="en-US" sz="3200" dirty="0">
                <a:latin typeface="+mj-lt"/>
              </a:rPr>
              <a:t>https://</a:t>
            </a:r>
            <a:r>
              <a:rPr lang="en-US" sz="3200" dirty="0" err="1">
                <a:latin typeface="+mj-lt"/>
              </a:rPr>
              <a:t>aka.ms</a:t>
            </a:r>
            <a:r>
              <a:rPr lang="en-US" sz="3200" dirty="0">
                <a:latin typeface="+mj-lt"/>
              </a:rPr>
              <a:t>/</a:t>
            </a:r>
            <a:r>
              <a:rPr lang="en-US" sz="3200" dirty="0" err="1">
                <a:latin typeface="+mj-lt"/>
              </a:rPr>
              <a:t>LADemo</a:t>
            </a:r>
            <a:endParaRPr lang="en-US" sz="3200" dirty="0">
              <a:latin typeface="+mj-lt"/>
              <a:ea typeface="PS TT Commons Light" charset="0"/>
              <a:cs typeface="PS TT Commons Light" charset="0"/>
            </a:endParaRPr>
          </a:p>
          <a:p>
            <a:pPr lvl="1"/>
            <a:r>
              <a:rPr lang="en-US" sz="3200" dirty="0">
                <a:latin typeface="+mj-lt"/>
                <a:ea typeface="PS TT Commons Light" charset="0"/>
                <a:cs typeface="PS TT Commons Light" charset="0"/>
                <a:hlinkClick r:id="rId3"/>
              </a:rPr>
              <a:t>https://portal.azure.com/#view/Microsoft_Azure_Monitoring_Logs/DemoLogsBlade</a:t>
            </a:r>
            <a:endParaRPr lang="en-US" sz="3200" dirty="0">
              <a:latin typeface="+mj-lt"/>
              <a:ea typeface="PS TT Commons Light" charset="0"/>
              <a:cs typeface="PS TT Commons Light" charset="0"/>
            </a:endParaRPr>
          </a:p>
        </p:txBody>
      </p:sp>
    </p:spTree>
    <p:extLst>
      <p:ext uri="{BB962C8B-B14F-4D97-AF65-F5344CB8AC3E}">
        <p14:creationId xmlns:p14="http://schemas.microsoft.com/office/powerpoint/2010/main" val="370823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Up Next:</a:t>
            </a:r>
          </a:p>
          <a:p>
            <a:r>
              <a:rPr lang="en-US" dirty="0"/>
              <a:t>Conclusion</a:t>
            </a:r>
          </a:p>
        </p:txBody>
      </p:sp>
    </p:spTree>
    <p:extLst>
      <p:ext uri="{BB962C8B-B14F-4D97-AF65-F5344CB8AC3E}">
        <p14:creationId xmlns:p14="http://schemas.microsoft.com/office/powerpoint/2010/main" val="3986209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Robert C. Cain</a:t>
            </a:r>
          </a:p>
        </p:txBody>
      </p:sp>
      <p:sp>
        <p:nvSpPr>
          <p:cNvPr id="4" name="Text Placeholder 3"/>
          <p:cNvSpPr>
            <a:spLocks noGrp="1"/>
          </p:cNvSpPr>
          <p:nvPr>
            <p:ph type="body" sz="quarter" idx="14"/>
          </p:nvPr>
        </p:nvSpPr>
        <p:spPr/>
        <p:txBody>
          <a:bodyPr/>
          <a:lstStyle/>
          <a:p>
            <a:r>
              <a:rPr lang="en-US" dirty="0"/>
              <a:t>@</a:t>
            </a:r>
            <a:r>
              <a:rPr lang="en-US" dirty="0" err="1"/>
              <a:t>ArcaneCode</a:t>
            </a:r>
            <a:r>
              <a:rPr lang="en-US" dirty="0"/>
              <a:t>    </a:t>
            </a:r>
            <a:r>
              <a:rPr lang="en-US" dirty="0" err="1"/>
              <a:t>www.arcanecode.com</a:t>
            </a:r>
            <a:endParaRPr lang="en-US" dirty="0"/>
          </a:p>
        </p:txBody>
      </p:sp>
      <p:sp>
        <p:nvSpPr>
          <p:cNvPr id="5" name="Text Placeholder 4"/>
          <p:cNvSpPr>
            <a:spLocks noGrp="1"/>
          </p:cNvSpPr>
          <p:nvPr>
            <p:ph type="body" sz="quarter" idx="13"/>
          </p:nvPr>
        </p:nvSpPr>
        <p:spPr/>
        <p:txBody>
          <a:bodyPr/>
          <a:lstStyle/>
          <a:p>
            <a:r>
              <a:rPr lang="en-US" dirty="0"/>
              <a:t>Owner, Arcane Training and Consulting</a:t>
            </a:r>
          </a:p>
        </p:txBody>
      </p:sp>
      <p:sp>
        <p:nvSpPr>
          <p:cNvPr id="6" name="Text Placeholder 5"/>
          <p:cNvSpPr>
            <a:spLocks noGrp="1"/>
          </p:cNvSpPr>
          <p:nvPr>
            <p:ph type="body" sz="quarter" idx="10"/>
          </p:nvPr>
        </p:nvSpPr>
        <p:spPr/>
        <p:txBody>
          <a:bodyPr/>
          <a:lstStyle/>
          <a:p>
            <a:r>
              <a:rPr lang="en-US" dirty="0"/>
              <a:t>Conclusion</a:t>
            </a:r>
          </a:p>
        </p:txBody>
      </p:sp>
      <p:pic>
        <p:nvPicPr>
          <p:cNvPr id="7" name="Picture Placeholder 6"/>
          <p:cNvPicPr>
            <a:picLocks noGrp="1" noChangeAspect="1"/>
          </p:cNvPicPr>
          <p:nvPr>
            <p:ph type="pic" sz="quarter" idx="15"/>
          </p:nvPr>
        </p:nvPicPr>
        <p:blipFill>
          <a:blip r:embed="rId3"/>
          <a:srcRect t="12500" b="12500"/>
          <a:stretch/>
        </p:blipFill>
        <p:spPr>
          <a:xfrm>
            <a:off x="1463043" y="6489577"/>
            <a:ext cx="2834640" cy="2834640"/>
          </a:xfrm>
        </p:spPr>
      </p:pic>
    </p:spTree>
    <p:extLst>
      <p:ext uri="{BB962C8B-B14F-4D97-AF65-F5344CB8AC3E}">
        <p14:creationId xmlns:p14="http://schemas.microsoft.com/office/powerpoint/2010/main" val="2294369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Introduction to KQL</a:t>
            </a:r>
          </a:p>
          <a:p>
            <a:pPr lvl="1"/>
            <a:r>
              <a:rPr lang="en-US" dirty="0"/>
              <a:t>Who should be using KQL</a:t>
            </a:r>
          </a:p>
          <a:p>
            <a:pPr lvl="1"/>
            <a:r>
              <a:rPr lang="en-US" dirty="0"/>
              <a:t>What is the purpose of KQL</a:t>
            </a:r>
          </a:p>
          <a:p>
            <a:pPr lvl="1"/>
            <a:r>
              <a:rPr lang="en-US" dirty="0"/>
              <a:t>Where should KQL be used</a:t>
            </a:r>
          </a:p>
          <a:p>
            <a:pPr marL="101600" lvl="1" indent="0">
              <a:spcBef>
                <a:spcPts val="2700"/>
              </a:spcBef>
              <a:buNone/>
            </a:pPr>
            <a:r>
              <a:rPr lang="en-US" dirty="0">
                <a:latin typeface="+mn-lt"/>
              </a:rPr>
              <a:t>Terms and Definitions</a:t>
            </a:r>
          </a:p>
          <a:p>
            <a:pPr marL="914400" lvl="1" indent="-457200"/>
            <a:r>
              <a:rPr lang="en-US" dirty="0"/>
              <a:t>Table Groups</a:t>
            </a:r>
          </a:p>
          <a:p>
            <a:pPr marL="914400" lvl="1" indent="-457200"/>
            <a:r>
              <a:rPr lang="en-US" dirty="0"/>
              <a:t>Tables</a:t>
            </a:r>
          </a:p>
          <a:p>
            <a:pPr marL="914400" lvl="1" indent="-457200"/>
            <a:r>
              <a:rPr lang="en-US" dirty="0"/>
              <a:t>Columns</a:t>
            </a:r>
          </a:p>
          <a:p>
            <a:pPr marL="0" indent="0">
              <a:buNone/>
            </a:pPr>
            <a:r>
              <a:rPr lang="en-US" dirty="0"/>
              <a:t> The Log Analytics Demo Environment</a:t>
            </a:r>
          </a:p>
        </p:txBody>
      </p:sp>
    </p:spTree>
    <p:extLst>
      <p:ext uri="{BB962C8B-B14F-4D97-AF65-F5344CB8AC3E}">
        <p14:creationId xmlns:p14="http://schemas.microsoft.com/office/powerpoint/2010/main" val="289324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tx1"/>
                                      </p:to>
                                    </p:animClr>
                                  </p:sub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tx1"/>
                                      </p:to>
                                    </p:animClr>
                                  </p:sub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7" end="7"/>
                                            </p:txEl>
                                          </p:spTgt>
                                        </p:tgtEl>
                                        <p:attrNameLst>
                                          <p:attrName>ppt_c</p:attrName>
                                        </p:attrNameLst>
                                      </p:cBhvr>
                                      <p:to>
                                        <a:schemeClr val="tx1"/>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8" end="8"/>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Text Placeholder 2"/>
          <p:cNvSpPr>
            <a:spLocks noGrp="1"/>
          </p:cNvSpPr>
          <p:nvPr>
            <p:ph type="body" sz="quarter" idx="12"/>
          </p:nvPr>
        </p:nvSpPr>
        <p:spPr>
          <a:xfrm>
            <a:off x="6549173" y="5007007"/>
            <a:ext cx="9180821" cy="953556"/>
          </a:xfrm>
        </p:spPr>
        <p:txBody>
          <a:bodyPr/>
          <a:lstStyle/>
          <a:p>
            <a:r>
              <a:rPr lang="en-US" dirty="0"/>
              <a:t>Kusto Query Language Learning Path</a:t>
            </a:r>
          </a:p>
        </p:txBody>
      </p:sp>
      <p:sp>
        <p:nvSpPr>
          <p:cNvPr id="4" name="Text Placeholder 3"/>
          <p:cNvSpPr>
            <a:spLocks noGrp="1"/>
          </p:cNvSpPr>
          <p:nvPr>
            <p:ph type="body" sz="quarter" idx="13"/>
          </p:nvPr>
        </p:nvSpPr>
        <p:spPr/>
        <p:txBody>
          <a:bodyPr/>
          <a:lstStyle/>
          <a:p>
            <a:r>
              <a:rPr lang="en-US" dirty="0"/>
              <a:t>Demos and Slides</a:t>
            </a:r>
          </a:p>
        </p:txBody>
      </p:sp>
      <p:sp>
        <p:nvSpPr>
          <p:cNvPr id="5" name="TextBox 4"/>
          <p:cNvSpPr txBox="1"/>
          <p:nvPr/>
        </p:nvSpPr>
        <p:spPr>
          <a:xfrm>
            <a:off x="4038600" y="469900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1484047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More information</a:t>
            </a:r>
          </a:p>
        </p:txBody>
      </p:sp>
      <p:sp>
        <p:nvSpPr>
          <p:cNvPr id="3" name="Text Placeholder 2"/>
          <p:cNvSpPr>
            <a:spLocks noGrp="1"/>
          </p:cNvSpPr>
          <p:nvPr>
            <p:ph type="body" sz="quarter" idx="12"/>
          </p:nvPr>
        </p:nvSpPr>
        <p:spPr>
          <a:xfrm>
            <a:off x="6549174" y="5007006"/>
            <a:ext cx="7367452" cy="2748031"/>
          </a:xfrm>
        </p:spPr>
        <p:txBody>
          <a:bodyPr/>
          <a:lstStyle/>
          <a:p>
            <a:r>
              <a:rPr lang="en-US" dirty="0"/>
              <a:t>https://</a:t>
            </a:r>
            <a:r>
              <a:rPr lang="en-US" dirty="0" err="1"/>
              <a:t>arcanecode.com</a:t>
            </a:r>
            <a:endParaRPr lang="en-US" dirty="0"/>
          </a:p>
          <a:p>
            <a:r>
              <a:rPr lang="en-US" dirty="0"/>
              <a:t>https://</a:t>
            </a:r>
            <a:r>
              <a:rPr lang="en-US" dirty="0" err="1"/>
              <a:t>github.com</a:t>
            </a:r>
            <a:r>
              <a:rPr lang="en-US" dirty="0"/>
              <a:t>/</a:t>
            </a:r>
            <a:r>
              <a:rPr lang="en-US" dirty="0" err="1"/>
              <a:t>arcanecode</a:t>
            </a:r>
            <a:endParaRPr lang="en-US" dirty="0"/>
          </a:p>
          <a:p>
            <a:endParaRPr lang="en-US" dirty="0"/>
          </a:p>
        </p:txBody>
      </p:sp>
      <p:sp>
        <p:nvSpPr>
          <p:cNvPr id="5" name="TextBox 4"/>
          <p:cNvSpPr txBox="1"/>
          <p:nvPr/>
        </p:nvSpPr>
        <p:spPr>
          <a:xfrm>
            <a:off x="4038600" y="469900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3596249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Thanks For Watching!</a:t>
            </a:r>
          </a:p>
        </p:txBody>
      </p:sp>
    </p:spTree>
    <p:extLst>
      <p:ext uri="{BB962C8B-B14F-4D97-AF65-F5344CB8AC3E}">
        <p14:creationId xmlns:p14="http://schemas.microsoft.com/office/powerpoint/2010/main" val="3523177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Who Should Use KQL</a:t>
            </a:r>
          </a:p>
        </p:txBody>
      </p:sp>
      <p:sp>
        <p:nvSpPr>
          <p:cNvPr id="5" name="Text Placeholder 4"/>
          <p:cNvSpPr>
            <a:spLocks noGrp="1"/>
          </p:cNvSpPr>
          <p:nvPr>
            <p:ph type="body" sz="quarter" idx="14"/>
          </p:nvPr>
        </p:nvSpPr>
        <p:spPr/>
        <p:txBody>
          <a:bodyPr/>
          <a:lstStyle/>
          <a:p>
            <a:r>
              <a:rPr lang="en-US" dirty="0"/>
              <a:t>IT Personnel</a:t>
            </a:r>
          </a:p>
        </p:txBody>
      </p:sp>
      <p:sp>
        <p:nvSpPr>
          <p:cNvPr id="7" name="Text Placeholder 6"/>
          <p:cNvSpPr>
            <a:spLocks noGrp="1"/>
          </p:cNvSpPr>
          <p:nvPr>
            <p:ph type="body" sz="quarter" idx="16"/>
          </p:nvPr>
        </p:nvSpPr>
        <p:spPr/>
        <p:txBody>
          <a:bodyPr/>
          <a:lstStyle/>
          <a:p>
            <a:r>
              <a:rPr lang="en-US" dirty="0"/>
              <a:t>Report Writers</a:t>
            </a:r>
          </a:p>
        </p:txBody>
      </p:sp>
      <p:sp>
        <p:nvSpPr>
          <p:cNvPr id="8" name="Text Placeholder 7"/>
          <p:cNvSpPr>
            <a:spLocks noGrp="1"/>
          </p:cNvSpPr>
          <p:nvPr>
            <p:ph type="body" sz="quarter" idx="18"/>
          </p:nvPr>
        </p:nvSpPr>
        <p:spPr>
          <a:prstGeom prst="rect">
            <a:avLst/>
          </a:prstGeom>
        </p:spPr>
        <p:txBody>
          <a:bodyPr/>
          <a:lstStyle/>
          <a:p>
            <a:r>
              <a:rPr lang="en-US" dirty="0"/>
              <a:t>Data Analysts</a:t>
            </a:r>
          </a:p>
        </p:txBody>
      </p:sp>
      <p:pic>
        <p:nvPicPr>
          <p:cNvPr id="12" name="Content Placeholder 12"/>
          <p:cNvPicPr>
            <a:picLocks noGrp="1" noChangeAspect="1"/>
          </p:cNvPicPr>
          <p:nvPr>
            <p:ph sz="quarter" idx="12"/>
          </p:nvPr>
        </p:nvPicPr>
        <p:blipFill>
          <a:blip r:embed="rId3"/>
          <a:srcRect/>
          <a:stretch/>
        </p:blipFill>
        <p:spPr>
          <a:xfrm>
            <a:off x="2507942" y="3030538"/>
            <a:ext cx="2477114" cy="3657600"/>
          </a:xfrm>
        </p:spPr>
      </p:pic>
      <p:pic>
        <p:nvPicPr>
          <p:cNvPr id="14" name="Content Placeholder 10"/>
          <p:cNvPicPr>
            <a:picLocks noGrp="1" noChangeAspect="1"/>
          </p:cNvPicPr>
          <p:nvPr>
            <p:ph sz="quarter" idx="17"/>
          </p:nvPr>
        </p:nvPicPr>
        <p:blipFill>
          <a:blip r:embed="rId4"/>
          <a:srcRect/>
          <a:stretch/>
        </p:blipFill>
        <p:spPr>
          <a:xfrm>
            <a:off x="7908734" y="3035398"/>
            <a:ext cx="2470531" cy="3647880"/>
          </a:xfrm>
        </p:spPr>
      </p:pic>
      <p:pic>
        <p:nvPicPr>
          <p:cNvPr id="15" name="Content Placeholder 9"/>
          <p:cNvPicPr>
            <a:picLocks noGrp="1" noChangeAspect="1"/>
          </p:cNvPicPr>
          <p:nvPr>
            <p:ph sz="quarter" idx="15"/>
          </p:nvPr>
        </p:nvPicPr>
        <p:blipFill>
          <a:blip r:embed="rId5"/>
          <a:srcRect/>
          <a:stretch/>
        </p:blipFill>
        <p:spPr>
          <a:xfrm>
            <a:off x="13372553" y="3133323"/>
            <a:ext cx="2337892" cy="3452029"/>
          </a:xfrm>
          <a:prstGeom prst="rect">
            <a:avLst/>
          </a:prstGeom>
        </p:spPr>
      </p:pic>
    </p:spTree>
    <p:extLst>
      <p:ext uri="{BB962C8B-B14F-4D97-AF65-F5344CB8AC3E}">
        <p14:creationId xmlns:p14="http://schemas.microsoft.com/office/powerpoint/2010/main" val="2487077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5440" y="2037942"/>
            <a:ext cx="15057120" cy="5101586"/>
          </a:xfrm>
        </p:spPr>
        <p:txBody>
          <a:bodyPr/>
          <a:lstStyle/>
          <a:p>
            <a:r>
              <a:rPr lang="en-US" dirty="0"/>
              <a:t>“Kusto Query Language is a powerful tool to explore your data and discover patterns, identify anomalies and outliers, create statistical modeling, and more.”</a:t>
            </a:r>
          </a:p>
        </p:txBody>
      </p:sp>
      <p:sp>
        <p:nvSpPr>
          <p:cNvPr id="3" name="Text Placeholder 2"/>
          <p:cNvSpPr>
            <a:spLocks noGrp="1"/>
          </p:cNvSpPr>
          <p:nvPr>
            <p:ph type="body" sz="quarter" idx="10"/>
          </p:nvPr>
        </p:nvSpPr>
        <p:spPr>
          <a:xfrm>
            <a:off x="1615440" y="7399881"/>
            <a:ext cx="15057120" cy="816608"/>
          </a:xfrm>
        </p:spPr>
        <p:txBody>
          <a:bodyPr/>
          <a:lstStyle/>
          <a:p>
            <a:pPr lvl="0"/>
            <a:r>
              <a:rPr lang="en-US" dirty="0"/>
              <a:t>Microsoft KQL Overview Documentation</a:t>
            </a:r>
          </a:p>
        </p:txBody>
      </p:sp>
    </p:spTree>
    <p:extLst>
      <p:ext uri="{BB962C8B-B14F-4D97-AF65-F5344CB8AC3E}">
        <p14:creationId xmlns:p14="http://schemas.microsoft.com/office/powerpoint/2010/main" val="292087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rcRect l="1362" r="1362"/>
          <a:stretch/>
        </p:blipFill>
        <p:spPr>
          <a:xfrm>
            <a:off x="-114300" y="0"/>
            <a:ext cx="18402300" cy="10287000"/>
          </a:xfrm>
          <a:prstGeom prst="rect">
            <a:avLst/>
          </a:prstGeom>
        </p:spPr>
      </p:pic>
      <p:grpSp>
        <p:nvGrpSpPr>
          <p:cNvPr id="8" name="Group 7"/>
          <p:cNvGrpSpPr/>
          <p:nvPr/>
        </p:nvGrpSpPr>
        <p:grpSpPr>
          <a:xfrm>
            <a:off x="9977377" y="8989092"/>
            <a:ext cx="8067551" cy="1069309"/>
            <a:chOff x="5888667" y="614363"/>
            <a:chExt cx="6303333" cy="742950"/>
          </a:xfrm>
        </p:grpSpPr>
        <p:sp>
          <p:nvSpPr>
            <p:cNvPr id="6" name="Rectangle 5"/>
            <p:cNvSpPr/>
            <p:nvPr/>
          </p:nvSpPr>
          <p:spPr>
            <a:xfrm>
              <a:off x="5986463" y="614363"/>
              <a:ext cx="6205537" cy="742950"/>
            </a:xfrm>
            <a:prstGeom prst="rect">
              <a:avLst/>
            </a:prstGeom>
            <a:solidFill>
              <a:schemeClr val="bg2"/>
            </a:solidFill>
            <a:ln>
              <a:noFill/>
            </a:ln>
            <a:effectLst/>
          </p:spPr>
          <p:style>
            <a:lnRef idx="2">
              <a:schemeClr val="accent1"/>
            </a:lnRef>
            <a:fillRef idx="0">
              <a:schemeClr val="accent1"/>
            </a:fillRef>
            <a:effectRef idx="1">
              <a:schemeClr val="accent1"/>
            </a:effectRef>
            <a:fontRef idx="minor">
              <a:schemeClr val="tx1"/>
            </a:fontRef>
          </p:style>
          <p:txBody>
            <a:bodyPr lIns="274320" tIns="274320" rIns="274320" bIns="274320" rtlCol="0" anchor="ctr"/>
            <a:lstStyle/>
            <a:p>
              <a:pPr algn="ctr">
                <a:spcBef>
                  <a:spcPts val="900"/>
                </a:spcBef>
              </a:pPr>
              <a:endParaRPr lang="en-US" sz="3000" dirty="0">
                <a:solidFill>
                  <a:schemeClr val="bg1"/>
                </a:solidFill>
              </a:endParaRPr>
            </a:p>
          </p:txBody>
        </p:sp>
        <p:sp>
          <p:nvSpPr>
            <p:cNvPr id="7" name="Rectangle 6"/>
            <p:cNvSpPr/>
            <p:nvPr/>
          </p:nvSpPr>
          <p:spPr>
            <a:xfrm>
              <a:off x="5888667" y="614363"/>
              <a:ext cx="97796" cy="742950"/>
            </a:xfrm>
            <a:prstGeom prst="rect">
              <a:avLst/>
            </a:prstGeom>
            <a:solidFill>
              <a:schemeClr val="accent5"/>
            </a:solidFill>
            <a:ln>
              <a:noFill/>
            </a:ln>
            <a:effectLst/>
          </p:spPr>
          <p:style>
            <a:lnRef idx="2">
              <a:schemeClr val="accent1"/>
            </a:lnRef>
            <a:fillRef idx="0">
              <a:schemeClr val="accent1"/>
            </a:fillRef>
            <a:effectRef idx="1">
              <a:schemeClr val="accent1"/>
            </a:effectRef>
            <a:fontRef idx="minor">
              <a:schemeClr val="tx1"/>
            </a:fontRef>
          </p:style>
          <p:txBody>
            <a:bodyPr lIns="274320" tIns="274320" rIns="274320" bIns="274320" rtlCol="0" anchor="ctr"/>
            <a:lstStyle/>
            <a:p>
              <a:pPr algn="ctr">
                <a:spcBef>
                  <a:spcPts val="900"/>
                </a:spcBef>
              </a:pPr>
              <a:endParaRPr lang="en-US" sz="3000" dirty="0">
                <a:solidFill>
                  <a:schemeClr val="bg1"/>
                </a:solidFill>
              </a:endParaRPr>
            </a:p>
          </p:txBody>
        </p:sp>
      </p:grpSp>
      <p:sp>
        <p:nvSpPr>
          <p:cNvPr id="9" name="Rectangle 8"/>
          <p:cNvSpPr/>
          <p:nvPr/>
        </p:nvSpPr>
        <p:spPr>
          <a:xfrm>
            <a:off x="10394066" y="9229434"/>
            <a:ext cx="4317357" cy="588623"/>
          </a:xfrm>
          <a:prstGeom prst="rect">
            <a:avLst/>
          </a:prstGeom>
        </p:spPr>
        <p:txBody>
          <a:bodyPr wrap="square" lIns="0">
            <a:spAutoFit/>
          </a:bodyPr>
          <a:lstStyle/>
          <a:p>
            <a:pPr>
              <a:lnSpc>
                <a:spcPts val="4170"/>
              </a:lnSpc>
            </a:pPr>
            <a:r>
              <a:rPr lang="en-US" sz="3000" dirty="0">
                <a:solidFill>
                  <a:schemeClr val="bg2">
                    <a:lumMod val="10000"/>
                  </a:schemeClr>
                </a:solidFill>
                <a:ea typeface="PS TT Commons Book" charset="0"/>
                <a:cs typeface="PS TT Commons Book" charset="0"/>
              </a:rPr>
              <a:t>Azure Data Explorer</a:t>
            </a:r>
          </a:p>
        </p:txBody>
      </p:sp>
    </p:spTree>
    <p:extLst>
      <p:ext uri="{BB962C8B-B14F-4D97-AF65-F5344CB8AC3E}">
        <p14:creationId xmlns:p14="http://schemas.microsoft.com/office/powerpoint/2010/main" val="193952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rcRect l="1362" r="1362"/>
          <a:stretch/>
        </p:blipFill>
        <p:spPr>
          <a:xfrm>
            <a:off x="-114300" y="0"/>
            <a:ext cx="18402300" cy="10287000"/>
          </a:xfrm>
          <a:prstGeom prst="rect">
            <a:avLst/>
          </a:prstGeom>
        </p:spPr>
      </p:pic>
      <p:grpSp>
        <p:nvGrpSpPr>
          <p:cNvPr id="8" name="Group 7"/>
          <p:cNvGrpSpPr/>
          <p:nvPr/>
        </p:nvGrpSpPr>
        <p:grpSpPr>
          <a:xfrm>
            <a:off x="9977377" y="8989092"/>
            <a:ext cx="8067551" cy="1069309"/>
            <a:chOff x="5888667" y="614363"/>
            <a:chExt cx="6303333" cy="742950"/>
          </a:xfrm>
        </p:grpSpPr>
        <p:sp>
          <p:nvSpPr>
            <p:cNvPr id="6" name="Rectangle 5"/>
            <p:cNvSpPr/>
            <p:nvPr/>
          </p:nvSpPr>
          <p:spPr>
            <a:xfrm>
              <a:off x="5986463" y="614363"/>
              <a:ext cx="6205537" cy="742950"/>
            </a:xfrm>
            <a:prstGeom prst="rect">
              <a:avLst/>
            </a:prstGeom>
            <a:solidFill>
              <a:schemeClr val="bg2"/>
            </a:solidFill>
            <a:ln>
              <a:noFill/>
            </a:ln>
            <a:effectLst/>
          </p:spPr>
          <p:style>
            <a:lnRef idx="2">
              <a:schemeClr val="accent1"/>
            </a:lnRef>
            <a:fillRef idx="0">
              <a:schemeClr val="accent1"/>
            </a:fillRef>
            <a:effectRef idx="1">
              <a:schemeClr val="accent1"/>
            </a:effectRef>
            <a:fontRef idx="minor">
              <a:schemeClr val="tx1"/>
            </a:fontRef>
          </p:style>
          <p:txBody>
            <a:bodyPr lIns="274320" tIns="274320" rIns="274320" bIns="274320" rtlCol="0" anchor="ctr"/>
            <a:lstStyle/>
            <a:p>
              <a:pPr algn="ctr">
                <a:spcBef>
                  <a:spcPts val="900"/>
                </a:spcBef>
              </a:pPr>
              <a:endParaRPr lang="en-US" sz="3000" dirty="0">
                <a:solidFill>
                  <a:schemeClr val="bg1"/>
                </a:solidFill>
              </a:endParaRPr>
            </a:p>
          </p:txBody>
        </p:sp>
        <p:sp>
          <p:nvSpPr>
            <p:cNvPr id="7" name="Rectangle 6"/>
            <p:cNvSpPr/>
            <p:nvPr/>
          </p:nvSpPr>
          <p:spPr>
            <a:xfrm>
              <a:off x="5888667" y="614363"/>
              <a:ext cx="97796" cy="742950"/>
            </a:xfrm>
            <a:prstGeom prst="rect">
              <a:avLst/>
            </a:prstGeom>
            <a:solidFill>
              <a:schemeClr val="accent5"/>
            </a:solidFill>
            <a:ln>
              <a:noFill/>
            </a:ln>
            <a:effectLst/>
          </p:spPr>
          <p:style>
            <a:lnRef idx="2">
              <a:schemeClr val="accent1"/>
            </a:lnRef>
            <a:fillRef idx="0">
              <a:schemeClr val="accent1"/>
            </a:fillRef>
            <a:effectRef idx="1">
              <a:schemeClr val="accent1"/>
            </a:effectRef>
            <a:fontRef idx="minor">
              <a:schemeClr val="tx1"/>
            </a:fontRef>
          </p:style>
          <p:txBody>
            <a:bodyPr lIns="274320" tIns="274320" rIns="274320" bIns="274320" rtlCol="0" anchor="ctr"/>
            <a:lstStyle/>
            <a:p>
              <a:pPr algn="ctr">
                <a:spcBef>
                  <a:spcPts val="900"/>
                </a:spcBef>
              </a:pPr>
              <a:endParaRPr lang="en-US" sz="3000" dirty="0">
                <a:solidFill>
                  <a:schemeClr val="bg1"/>
                </a:solidFill>
              </a:endParaRPr>
            </a:p>
          </p:txBody>
        </p:sp>
      </p:grpSp>
      <p:sp>
        <p:nvSpPr>
          <p:cNvPr id="9" name="Rectangle 8"/>
          <p:cNvSpPr/>
          <p:nvPr/>
        </p:nvSpPr>
        <p:spPr>
          <a:xfrm>
            <a:off x="10394066" y="9229434"/>
            <a:ext cx="6817488" cy="588623"/>
          </a:xfrm>
          <a:prstGeom prst="rect">
            <a:avLst/>
          </a:prstGeom>
        </p:spPr>
        <p:txBody>
          <a:bodyPr wrap="square" lIns="0">
            <a:spAutoFit/>
          </a:bodyPr>
          <a:lstStyle/>
          <a:p>
            <a:pPr>
              <a:lnSpc>
                <a:spcPts val="4170"/>
              </a:lnSpc>
            </a:pPr>
            <a:r>
              <a:rPr lang="en-US" sz="3000" dirty="0">
                <a:solidFill>
                  <a:schemeClr val="bg2">
                    <a:lumMod val="10000"/>
                  </a:schemeClr>
                </a:solidFill>
                <a:ea typeface="PS TT Commons Book" charset="0"/>
                <a:cs typeface="PS TT Commons Book" charset="0"/>
              </a:rPr>
              <a:t>Monitoring – Log Analytics</a:t>
            </a:r>
          </a:p>
        </p:txBody>
      </p:sp>
    </p:spTree>
    <p:extLst>
      <p:ext uri="{BB962C8B-B14F-4D97-AF65-F5344CB8AC3E}">
        <p14:creationId xmlns:p14="http://schemas.microsoft.com/office/powerpoint/2010/main" val="195708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Up Next:</a:t>
            </a:r>
          </a:p>
          <a:p>
            <a:r>
              <a:rPr lang="en-US" dirty="0"/>
              <a:t>Terms and Definitions Used With KQL</a:t>
            </a:r>
          </a:p>
        </p:txBody>
      </p:sp>
    </p:spTree>
    <p:extLst>
      <p:ext uri="{BB962C8B-B14F-4D97-AF65-F5344CB8AC3E}">
        <p14:creationId xmlns:p14="http://schemas.microsoft.com/office/powerpoint/2010/main" val="4172007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Robert C. Cain</a:t>
            </a:r>
          </a:p>
        </p:txBody>
      </p:sp>
      <p:sp>
        <p:nvSpPr>
          <p:cNvPr id="4" name="Text Placeholder 3"/>
          <p:cNvSpPr>
            <a:spLocks noGrp="1"/>
          </p:cNvSpPr>
          <p:nvPr>
            <p:ph type="body" sz="quarter" idx="14"/>
          </p:nvPr>
        </p:nvSpPr>
        <p:spPr/>
        <p:txBody>
          <a:bodyPr/>
          <a:lstStyle/>
          <a:p>
            <a:r>
              <a:rPr lang="en-US" dirty="0"/>
              <a:t>@</a:t>
            </a:r>
            <a:r>
              <a:rPr lang="en-US" dirty="0" err="1"/>
              <a:t>ArcaneCode</a:t>
            </a:r>
            <a:r>
              <a:rPr lang="en-US" dirty="0"/>
              <a:t>    </a:t>
            </a:r>
            <a:r>
              <a:rPr lang="en-US" dirty="0" err="1"/>
              <a:t>www.arcanecode.com</a:t>
            </a:r>
            <a:endParaRPr lang="en-US" dirty="0"/>
          </a:p>
        </p:txBody>
      </p:sp>
      <p:sp>
        <p:nvSpPr>
          <p:cNvPr id="5" name="Text Placeholder 4"/>
          <p:cNvSpPr>
            <a:spLocks noGrp="1"/>
          </p:cNvSpPr>
          <p:nvPr>
            <p:ph type="body" sz="quarter" idx="13"/>
          </p:nvPr>
        </p:nvSpPr>
        <p:spPr/>
        <p:txBody>
          <a:bodyPr/>
          <a:lstStyle/>
          <a:p>
            <a:r>
              <a:rPr lang="en-US" dirty="0"/>
              <a:t>Owner, Arcane Training and Consulting</a:t>
            </a:r>
          </a:p>
        </p:txBody>
      </p:sp>
      <p:sp>
        <p:nvSpPr>
          <p:cNvPr id="6" name="Text Placeholder 5"/>
          <p:cNvSpPr>
            <a:spLocks noGrp="1"/>
          </p:cNvSpPr>
          <p:nvPr>
            <p:ph type="body" sz="quarter" idx="10"/>
          </p:nvPr>
        </p:nvSpPr>
        <p:spPr/>
        <p:txBody>
          <a:bodyPr/>
          <a:lstStyle/>
          <a:p>
            <a:r>
              <a:rPr lang="en-US" dirty="0"/>
              <a:t>Terms and Definitions Used With KQL</a:t>
            </a:r>
          </a:p>
        </p:txBody>
      </p:sp>
      <p:pic>
        <p:nvPicPr>
          <p:cNvPr id="7" name="Picture Placeholder 6"/>
          <p:cNvPicPr>
            <a:picLocks noGrp="1" noChangeAspect="1"/>
          </p:cNvPicPr>
          <p:nvPr>
            <p:ph type="pic" sz="quarter" idx="15"/>
          </p:nvPr>
        </p:nvPicPr>
        <p:blipFill>
          <a:blip r:embed="rId3"/>
          <a:srcRect t="12500" b="12500"/>
          <a:stretch/>
        </p:blipFill>
        <p:spPr>
          <a:xfrm>
            <a:off x="1463043" y="6489577"/>
            <a:ext cx="2834640" cy="2834640"/>
          </a:xfrm>
        </p:spPr>
      </p:pic>
    </p:spTree>
    <p:extLst>
      <p:ext uri="{BB962C8B-B14F-4D97-AF65-F5344CB8AC3E}">
        <p14:creationId xmlns:p14="http://schemas.microsoft.com/office/powerpoint/2010/main" val="988395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rcRect l="1362" r="1362"/>
          <a:stretch/>
        </p:blipFill>
        <p:spPr>
          <a:xfrm>
            <a:off x="-114300" y="0"/>
            <a:ext cx="18402300" cy="10287000"/>
          </a:xfrm>
          <a:prstGeom prst="rect">
            <a:avLst/>
          </a:prstGeom>
        </p:spPr>
      </p:pic>
    </p:spTree>
    <p:extLst>
      <p:ext uri="{BB962C8B-B14F-4D97-AF65-F5344CB8AC3E}">
        <p14:creationId xmlns:p14="http://schemas.microsoft.com/office/powerpoint/2010/main" val="168935904"/>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20089</TotalTime>
  <Words>1773</Words>
  <Application>Microsoft Office PowerPoint</Application>
  <PresentationFormat>Custom</PresentationFormat>
  <Paragraphs>155</Paragraphs>
  <Slides>28</Slides>
  <Notes>28</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28</vt:i4>
      </vt:variant>
    </vt:vector>
  </HeadingPairs>
  <TitlesOfParts>
    <vt:vector size="44"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Roboto Mono</vt:lpstr>
      <vt:lpstr>Wingdings</vt:lpstr>
      <vt:lpstr>Wingdings 3</vt:lpstr>
      <vt:lpstr>PSTTCommons</vt:lpstr>
      <vt:lpstr>PowerPoint Presentation</vt:lpstr>
      <vt:lpstr>PowerPoint Presentation</vt:lpstr>
      <vt:lpstr>Who Should Use KQL</vt:lpstr>
      <vt:lpstr>“Kusto Query Language is a powerful tool to explore your data and discover patterns, identify anomalies and outliers, create statistical modeling, and more.”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More information</vt:lpstr>
      <vt:lpstr>Thanks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Arcane Code</cp:lastModifiedBy>
  <cp:revision>1059</cp:revision>
  <cp:lastPrinted>2021-01-14T21:20:43Z</cp:lastPrinted>
  <dcterms:created xsi:type="dcterms:W3CDTF">2020-12-18T20:24:02Z</dcterms:created>
  <dcterms:modified xsi:type="dcterms:W3CDTF">2022-08-07T21:53:45Z</dcterms:modified>
</cp:coreProperties>
</file>